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5" r:id="rId2"/>
    <p:sldId id="270" r:id="rId3"/>
    <p:sldId id="272" r:id="rId4"/>
    <p:sldId id="273" r:id="rId5"/>
    <p:sldId id="269" r:id="rId6"/>
    <p:sldId id="274" r:id="rId7"/>
    <p:sldId id="280" r:id="rId8"/>
    <p:sldId id="281" r:id="rId9"/>
    <p:sldId id="282" r:id="rId10"/>
    <p:sldId id="284" r:id="rId11"/>
    <p:sldId id="286" r:id="rId12"/>
    <p:sldId id="287" r:id="rId13"/>
    <p:sldId id="288" r:id="rId14"/>
    <p:sldId id="297" r:id="rId15"/>
    <p:sldId id="289" r:id="rId16"/>
    <p:sldId id="278" r:id="rId17"/>
    <p:sldId id="306" r:id="rId18"/>
    <p:sldId id="307" r:id="rId19"/>
    <p:sldId id="308" r:id="rId20"/>
    <p:sldId id="275" r:id="rId21"/>
    <p:sldId id="276" r:id="rId22"/>
    <p:sldId id="279" r:id="rId23"/>
    <p:sldId id="300" r:id="rId24"/>
    <p:sldId id="304" r:id="rId25"/>
    <p:sldId id="305" r:id="rId26"/>
    <p:sldId id="299" r:id="rId27"/>
    <p:sldId id="290" r:id="rId28"/>
    <p:sldId id="291" r:id="rId29"/>
    <p:sldId id="293" r:id="rId30"/>
    <p:sldId id="295" r:id="rId31"/>
    <p:sldId id="296" r:id="rId32"/>
    <p:sldId id="27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9AB"/>
    <a:srgbClr val="9DC3E6"/>
    <a:srgbClr val="BDD7EE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2109" autoAdjust="0"/>
  </p:normalViewPr>
  <p:slideViewPr>
    <p:cSldViewPr snapToGrid="0">
      <p:cViewPr varScale="1">
        <p:scale>
          <a:sx n="93" d="100"/>
          <a:sy n="93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23DD7-DC42-4E12-A80B-569AE866CC57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BBDBC-2C50-4A9F-BD0D-7D59D4787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7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BBDBC-2C50-4A9F-BD0D-7D59D47871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6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BBDBC-2C50-4A9F-BD0D-7D59D478716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92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BBDBC-2C50-4A9F-BD0D-7D59D478716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417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BBDBC-2C50-4A9F-BD0D-7D59D478716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8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07A70-54F8-02F7-3EF0-AECA542DC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DE8106-6BFA-241D-DC52-C2F1FEC46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9839AF-798C-28F2-07E4-5DB38BBF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E6421-D76F-2DEC-2FFF-68BBAC9E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DC875-8310-962A-466F-1D3AEDD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194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4D8F3-A9EA-702B-E5B3-54D48D9F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7C7903-5B15-C57F-4288-1076AD4FA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F721C-0180-BE38-1965-1D633376F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4446B0-CDB8-0488-0AAA-789DA276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89256-CFB8-555A-B145-DAAB6A56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14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EFCB0C-D7B6-9477-8BF6-50BAEF5DE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BD8942-CBF2-34AA-0098-B5DB5A83A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F8E2A-F4B2-73D3-36FB-313F5C95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BB4EB-9606-20E4-D5D9-1522689FE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23750-5958-9D2E-2533-58777C4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07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4488B3F-9892-473C-A92F-56AA83996DB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038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71D09-7378-3CD4-6193-4000AC83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4831A-31A0-1F81-B69B-ABC84CAF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DB7B1-023D-A8FB-0199-7C9FA7F2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F2F9-52B9-FCA3-F692-C9A244BD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F72F2-A27F-C12A-542E-BB88F4BB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9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B2B3E-B3CE-B439-51D0-D1072536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3BC01A-B152-5A01-C6DD-09D7A2A8B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A027C1-1411-8284-2BC8-17EC4C1E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75532F-0313-49CB-28DF-7D40B6CB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4578B-9244-520C-47B3-C375EABD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26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E61B4-4F43-D881-3AEF-C0CB6428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77F86-36BB-2897-46F8-10D21316C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D332E3-E9BD-CC0A-AA7A-05CCAA16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93E480-F302-3AA1-3C50-65FFB0F17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B5BC6C-0404-65FC-42C6-91B28484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F9B2A2-B590-E956-80F7-E60984FD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8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7395E-7878-D867-6DC4-09466F01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7F5FB-8359-FCB9-AA6E-0B8FD5663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722820-FE92-81FA-24DB-5A39344EA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91C6D3-DC55-0B80-2127-B5A3F9FFE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8F5036-5A7E-560C-9CEB-5BAAF2491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E7EB9A-C3A4-DF69-84FC-7E81C5D2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168A52-0B01-418E-9E8D-43F90212E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1F2F78-7BD7-5482-D1A1-CCBCA0B8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22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028E6-03D8-2585-B434-DEBADA77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9C74F0-EBC8-476D-FDB5-B682A3F7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2A6468-3BA9-14A8-8511-6D389B7C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4A7BCD-EA1B-2071-3BAB-8301D99A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5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C44D5B-B6B8-A24A-D146-57696870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0BFB0-39B8-12CB-AB25-54C5ED4C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3BA32-73EC-9061-B5F7-CB90CE40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58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8CF56-0C46-9345-B841-07D7B815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242EE-161B-5CAB-7913-6ED054D48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8EC07A-A685-5155-092A-1C8D25E8C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A67888-FF36-A981-017E-6FDD31F8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5D45D-88E5-B36A-98DD-F75D9194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B1500-7656-2BBD-FC5C-657D4B5D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568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D307A-79AE-6C96-0D42-61D5AFBF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A4F1FE-0305-E6D4-F6B4-187379CE6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CFD58C-2718-B274-BC0C-F992C43D4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6A57D8-9F97-09F2-B5AE-AD65391F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4798C9-826E-3388-20DC-3C497254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6C3F56-E3E2-EBAC-E228-7DBC9F80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9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C1E1D4-73FA-E1FA-4596-283934AC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B91759-F139-C0EB-452A-B46F89E7C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1A1387-5F0E-755D-7401-90A8E13E8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36AEC-6DFF-43E6-B54B-FC2B927A369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9C290-B9CA-612B-0716-5B500BEB3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ED7DB-D51E-89E5-6796-032D5FA2E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206E3-F7DC-43A7-81CB-276E77CB8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57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D2C42CE-AF9D-8CB8-5982-C88527462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19134" cy="6858000"/>
          </a:xfrm>
          <a:prstGeom prst="rect">
            <a:avLst/>
          </a:prstGeom>
        </p:spPr>
      </p:pic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1E93E177-F5CA-C186-819C-DA20C115F539}"/>
              </a:ext>
            </a:extLst>
          </p:cNvPr>
          <p:cNvSpPr/>
          <p:nvPr/>
        </p:nvSpPr>
        <p:spPr>
          <a:xfrm>
            <a:off x="6388925" y="0"/>
            <a:ext cx="5803075" cy="6905501"/>
          </a:xfrm>
          <a:prstGeom prst="flowChartProcess">
            <a:avLst/>
          </a:prstGeom>
          <a:gradFill flip="none" rotWithShape="1">
            <a:gsLst>
              <a:gs pos="0">
                <a:srgbClr val="5469AB">
                  <a:alpha val="6000"/>
                </a:srgbClr>
              </a:gs>
              <a:gs pos="45000">
                <a:srgbClr val="5469AB">
                  <a:alpha val="98000"/>
                </a:srgbClr>
              </a:gs>
              <a:gs pos="100000">
                <a:schemeClr val="accent1"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61CD4488-AADC-1D83-70E3-28DB93BD620B}"/>
              </a:ext>
            </a:extLst>
          </p:cNvPr>
          <p:cNvSpPr/>
          <p:nvPr/>
        </p:nvSpPr>
        <p:spPr>
          <a:xfrm>
            <a:off x="9019134" y="0"/>
            <a:ext cx="3172866" cy="6858000"/>
          </a:xfrm>
          <a:prstGeom prst="flowChartProcess">
            <a:avLst/>
          </a:prstGeom>
          <a:solidFill>
            <a:srgbClr val="54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DF162-DCDE-6718-79AD-1F93D2F765A4}"/>
              </a:ext>
            </a:extLst>
          </p:cNvPr>
          <p:cNvSpPr txBox="1"/>
          <p:nvPr/>
        </p:nvSpPr>
        <p:spPr>
          <a:xfrm>
            <a:off x="7780868" y="440266"/>
            <a:ext cx="42410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나만의</a:t>
            </a:r>
            <a:endParaRPr lang="en-US" altLang="ko-KR" sz="8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냉장고를</a:t>
            </a:r>
            <a:endParaRPr lang="en-US" altLang="ko-KR" sz="88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ko-KR" altLang="en-US" sz="88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부탁해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66357-BFDA-1D28-348E-697A6318A16D}"/>
              </a:ext>
            </a:extLst>
          </p:cNvPr>
          <p:cNvSpPr txBox="1"/>
          <p:nvPr/>
        </p:nvSpPr>
        <p:spPr>
          <a:xfrm>
            <a:off x="8415867" y="6299200"/>
            <a:ext cx="424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강요셉</a:t>
            </a:r>
            <a:r>
              <a:rPr lang="en-US" altLang="ko-KR" sz="2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박선경 정세윤 오승준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BA638-3820-07B5-D042-0CA62BA858AC}"/>
              </a:ext>
            </a:extLst>
          </p:cNvPr>
          <p:cNvSpPr txBox="1"/>
          <p:nvPr/>
        </p:nvSpPr>
        <p:spPr>
          <a:xfrm>
            <a:off x="9956806" y="5461000"/>
            <a:ext cx="192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Chef </a:t>
            </a:r>
            <a:r>
              <a:rPr lang="ko-KR" altLang="en-US" sz="3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11664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613ADE-FC9F-2FB9-884E-158267202241}"/>
              </a:ext>
            </a:extLst>
          </p:cNvPr>
          <p:cNvSpPr/>
          <p:nvPr/>
        </p:nvSpPr>
        <p:spPr>
          <a:xfrm>
            <a:off x="2849776" y="1876300"/>
            <a:ext cx="6492448" cy="31053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E2D5F7-5D42-C308-B1BF-94C15FB194A4}"/>
              </a:ext>
            </a:extLst>
          </p:cNvPr>
          <p:cNvGrpSpPr/>
          <p:nvPr/>
        </p:nvGrpSpPr>
        <p:grpSpPr>
          <a:xfrm>
            <a:off x="276225" y="0"/>
            <a:ext cx="11639550" cy="6858000"/>
            <a:chOff x="-1" y="0"/>
            <a:chExt cx="12192001" cy="6858002"/>
          </a:xfrm>
        </p:grpSpPr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7364A3FA-C479-6E74-37AF-7D6958721737}"/>
                </a:ext>
              </a:extLst>
            </p:cNvPr>
            <p:cNvSpPr/>
            <p:nvPr/>
          </p:nvSpPr>
          <p:spPr>
            <a:xfrm>
              <a:off x="0" y="4981700"/>
              <a:ext cx="12192000" cy="1876300"/>
            </a:xfrm>
            <a:prstGeom prst="trapezoid">
              <a:avLst>
                <a:gd name="adj" fmla="val 143518"/>
              </a:avLst>
            </a:prstGeom>
            <a:solidFill>
              <a:srgbClr val="9DC3E6"/>
            </a:solidFill>
            <a:ln>
              <a:solidFill>
                <a:srgbClr val="546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E71491AC-9E32-806A-5A11-67C32A295D2B}"/>
                </a:ext>
              </a:extLst>
            </p:cNvPr>
            <p:cNvSpPr/>
            <p:nvPr/>
          </p:nvSpPr>
          <p:spPr>
            <a:xfrm rot="10800000">
              <a:off x="0" y="0"/>
              <a:ext cx="12192000" cy="1876300"/>
            </a:xfrm>
            <a:prstGeom prst="trapezoid">
              <a:avLst>
                <a:gd name="adj" fmla="val 143518"/>
              </a:avLst>
            </a:prstGeom>
            <a:solidFill>
              <a:srgbClr val="DEEBF7"/>
            </a:solidFill>
            <a:ln>
              <a:solidFill>
                <a:srgbClr val="546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6AD18ECD-AC8E-7143-7C6F-1BF241C9EEBD}"/>
                </a:ext>
              </a:extLst>
            </p:cNvPr>
            <p:cNvSpPr/>
            <p:nvPr/>
          </p:nvSpPr>
          <p:spPr>
            <a:xfrm rot="5400000">
              <a:off x="-2010591" y="2010590"/>
              <a:ext cx="6858000" cy="2836820"/>
            </a:xfrm>
            <a:prstGeom prst="trapezoid">
              <a:avLst>
                <a:gd name="adj" fmla="val 69356"/>
              </a:avLst>
            </a:prstGeom>
            <a:solidFill>
              <a:srgbClr val="BDD7EE"/>
            </a:solidFill>
            <a:ln>
              <a:solidFill>
                <a:srgbClr val="546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E9A02345-DD08-2B7E-D4FE-C72F74258054}"/>
                </a:ext>
              </a:extLst>
            </p:cNvPr>
            <p:cNvSpPr/>
            <p:nvPr/>
          </p:nvSpPr>
          <p:spPr>
            <a:xfrm rot="16200000">
              <a:off x="7344591" y="2010592"/>
              <a:ext cx="6858000" cy="2836819"/>
            </a:xfrm>
            <a:prstGeom prst="trapezoid">
              <a:avLst>
                <a:gd name="adj" fmla="val 69356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546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4E0D5CE-5107-B0E1-75AF-BA668806C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52" y="2551565"/>
            <a:ext cx="1672772" cy="3465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DC702C-D141-F079-49B6-0C7F58D98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94" y="1452143"/>
            <a:ext cx="2848897" cy="41715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1BBDC4-B6F9-B003-C9F2-BA0E533AD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251" y="2525165"/>
            <a:ext cx="2426786" cy="23886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4CC96-FCF0-5D9C-D71E-BBF6C67C0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5" y="1824485"/>
            <a:ext cx="1384920" cy="4167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74DEDE-F8F7-2DE6-8CDC-5B827CD1F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90" y="4181574"/>
            <a:ext cx="2541138" cy="14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86900"/>
      </p:ext>
    </p:extLst>
  </p:cSld>
  <p:clrMapOvr>
    <a:masterClrMapping/>
  </p:clrMapOvr>
  <p:transition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708CA538-D8BF-6A09-D06E-297C493EBB0B}"/>
              </a:ext>
            </a:extLst>
          </p:cNvPr>
          <p:cNvSpPr/>
          <p:nvPr/>
        </p:nvSpPr>
        <p:spPr>
          <a:xfrm>
            <a:off x="0" y="498170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6E9EC5-8665-03EF-36EA-8515990A5CF6}"/>
              </a:ext>
            </a:extLst>
          </p:cNvPr>
          <p:cNvSpPr/>
          <p:nvPr/>
        </p:nvSpPr>
        <p:spPr>
          <a:xfrm rot="10800000">
            <a:off x="0" y="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681EC4E6-CB71-1EF0-515B-5AC9DB82DBAD}"/>
              </a:ext>
            </a:extLst>
          </p:cNvPr>
          <p:cNvSpPr/>
          <p:nvPr/>
        </p:nvSpPr>
        <p:spPr>
          <a:xfrm rot="5400000">
            <a:off x="-2081151" y="2081150"/>
            <a:ext cx="6858000" cy="2695699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BCA89EB-58CC-A166-0D9C-37810A92B8A6}"/>
              </a:ext>
            </a:extLst>
          </p:cNvPr>
          <p:cNvSpPr/>
          <p:nvPr/>
        </p:nvSpPr>
        <p:spPr>
          <a:xfrm rot="16200000">
            <a:off x="7415150" y="2081152"/>
            <a:ext cx="6858000" cy="2695699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2F0F0-1C99-4780-7DA4-DD6A65F6B687}"/>
              </a:ext>
            </a:extLst>
          </p:cNvPr>
          <p:cNvSpPr/>
          <p:nvPr/>
        </p:nvSpPr>
        <p:spPr>
          <a:xfrm>
            <a:off x="2695699" y="1876301"/>
            <a:ext cx="6800601" cy="3105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84CC6-1542-E2B5-DB7B-277B65934377}"/>
              </a:ext>
            </a:extLst>
          </p:cNvPr>
          <p:cNvSpPr/>
          <p:nvPr/>
        </p:nvSpPr>
        <p:spPr>
          <a:xfrm>
            <a:off x="1485405" y="917368"/>
            <a:ext cx="9221189" cy="5011387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08F80A-F7D0-2AF4-930A-26823A56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-8073"/>
            <a:ext cx="1210881" cy="2179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917264-6D43-3E78-D2E4-11F79E53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3" y="5879368"/>
            <a:ext cx="4380248" cy="97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FB1529-CCA2-1D0B-3BD8-84A4476FE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19" y="5722794"/>
            <a:ext cx="1210881" cy="1135207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EAC5F6-8743-7EC4-3DF8-813DFF66EDBB}"/>
              </a:ext>
            </a:extLst>
          </p:cNvPr>
          <p:cNvSpPr txBox="1"/>
          <p:nvPr/>
        </p:nvSpPr>
        <p:spPr>
          <a:xfrm>
            <a:off x="2216184" y="1201906"/>
            <a:ext cx="282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6E86-1216-7060-337F-235DC17606DC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6E83650-D84D-68CA-B245-8FC2BF31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51" y="870006"/>
            <a:ext cx="4779813" cy="6319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2AE534B-A756-EF24-E735-73C781839D8B}"/>
              </a:ext>
            </a:extLst>
          </p:cNvPr>
          <p:cNvSpPr txBox="1"/>
          <p:nvPr/>
        </p:nvSpPr>
        <p:spPr>
          <a:xfrm>
            <a:off x="2216184" y="2431168"/>
            <a:ext cx="8608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주제 선정 이유</a:t>
            </a:r>
            <a:endParaRPr lang="en-US" altLang="ko-KR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en-US" altLang="ko-KR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파트 분배 </a:t>
            </a:r>
            <a:endParaRPr lang="en-US" altLang="ko-KR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 수집 및 </a:t>
            </a:r>
            <a:r>
              <a:rPr lang="ko-KR" altLang="en-US" sz="20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r>
              <a:rPr lang="ko-KR" altLang="en-US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0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r>
              <a:rPr lang="ko-KR" altLang="en-US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 과정</a:t>
            </a:r>
            <a:r>
              <a:rPr lang="en-US" altLang="ko-KR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데이터베이스 사용</a:t>
            </a:r>
            <a:endParaRPr lang="en-US" altLang="ko-KR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분석 과정 </a:t>
            </a:r>
            <a:r>
              <a:rPr lang="en-US" altLang="ko-KR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cosine </a:t>
            </a:r>
            <a:r>
              <a:rPr lang="ko-KR" altLang="en-US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유사도 분석</a:t>
            </a:r>
            <a:endParaRPr lang="en-US" altLang="ko-KR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웹 구현 및 시현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ko-KR" alt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CFF3C8-1BAE-0651-5E0C-49DE1BEC4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01" y="4159858"/>
            <a:ext cx="2091562" cy="20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6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708CA538-D8BF-6A09-D06E-297C493EBB0B}"/>
              </a:ext>
            </a:extLst>
          </p:cNvPr>
          <p:cNvSpPr/>
          <p:nvPr/>
        </p:nvSpPr>
        <p:spPr>
          <a:xfrm>
            <a:off x="0" y="498170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6E9EC5-8665-03EF-36EA-8515990A5CF6}"/>
              </a:ext>
            </a:extLst>
          </p:cNvPr>
          <p:cNvSpPr/>
          <p:nvPr/>
        </p:nvSpPr>
        <p:spPr>
          <a:xfrm rot="10800000">
            <a:off x="0" y="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681EC4E6-CB71-1EF0-515B-5AC9DB82DBAD}"/>
              </a:ext>
            </a:extLst>
          </p:cNvPr>
          <p:cNvSpPr/>
          <p:nvPr/>
        </p:nvSpPr>
        <p:spPr>
          <a:xfrm rot="5400000">
            <a:off x="-2081151" y="2081150"/>
            <a:ext cx="6858000" cy="2695699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BCA89EB-58CC-A166-0D9C-37810A92B8A6}"/>
              </a:ext>
            </a:extLst>
          </p:cNvPr>
          <p:cNvSpPr/>
          <p:nvPr/>
        </p:nvSpPr>
        <p:spPr>
          <a:xfrm rot="16200000">
            <a:off x="7415150" y="2081152"/>
            <a:ext cx="6858000" cy="2695699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2F0F0-1C99-4780-7DA4-DD6A65F6B687}"/>
              </a:ext>
            </a:extLst>
          </p:cNvPr>
          <p:cNvSpPr/>
          <p:nvPr/>
        </p:nvSpPr>
        <p:spPr>
          <a:xfrm>
            <a:off x="2695699" y="1876301"/>
            <a:ext cx="6800601" cy="3105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84CC6-1542-E2B5-DB7B-277B65934377}"/>
              </a:ext>
            </a:extLst>
          </p:cNvPr>
          <p:cNvSpPr/>
          <p:nvPr/>
        </p:nvSpPr>
        <p:spPr>
          <a:xfrm>
            <a:off x="1485405" y="917368"/>
            <a:ext cx="9221189" cy="5011387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08F80A-F7D0-2AF4-930A-26823A56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-8073"/>
            <a:ext cx="1210881" cy="2179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917264-6D43-3E78-D2E4-11F79E53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3" y="5879368"/>
            <a:ext cx="4380248" cy="97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FB1529-CCA2-1D0B-3BD8-84A4476FE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19" y="5722794"/>
            <a:ext cx="1210881" cy="1135207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EAC5F6-8743-7EC4-3DF8-813DFF66EDBB}"/>
              </a:ext>
            </a:extLst>
          </p:cNvPr>
          <p:cNvSpPr txBox="1"/>
          <p:nvPr/>
        </p:nvSpPr>
        <p:spPr>
          <a:xfrm>
            <a:off x="2089891" y="1294258"/>
            <a:ext cx="710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주제 선정이유</a:t>
            </a:r>
            <a:endParaRPr lang="ko-KR" altLang="en-US" sz="12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6E86-1216-7060-337F-235DC17606DC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6E83650-D84D-68CA-B245-8FC2BF31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91" y="861044"/>
            <a:ext cx="4380248" cy="843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8CE0D-C00A-C242-10F3-6CEA61802A67}"/>
              </a:ext>
            </a:extLst>
          </p:cNvPr>
          <p:cNvSpPr txBox="1"/>
          <p:nvPr/>
        </p:nvSpPr>
        <p:spPr>
          <a:xfrm>
            <a:off x="2089891" y="3755672"/>
            <a:ext cx="7006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    </a:t>
            </a:r>
            <a:endParaRPr lang="en-US" altLang="ko-KR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인가구의 증가로 인한 요리인구의 증가</a:t>
            </a:r>
            <a:endParaRPr lang="en-US" altLang="ko-KR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물가 상승으로 인한 외식산업의 어려움</a:t>
            </a:r>
            <a:endParaRPr lang="en-US" altLang="ko-KR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요리방법을 알려줌으로써 </a:t>
            </a:r>
            <a:r>
              <a:rPr lang="en-US" altLang="ko-KR" dirty="0">
                <a:latin typeface="태나다체 " panose="02000000000000000000" pitchFamily="2" charset="-127"/>
                <a:ea typeface="태나다체 " panose="02000000000000000000" pitchFamily="2" charset="-127"/>
              </a:rPr>
              <a:t>1</a:t>
            </a: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차 산업의 생산물을 소비하게 되고</a:t>
            </a:r>
            <a:endParaRPr lang="en-US" altLang="ko-KR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dirty="0">
                <a:latin typeface="태나다체 " panose="02000000000000000000" pitchFamily="2" charset="-127"/>
                <a:ea typeface="태나다체 " panose="02000000000000000000" pitchFamily="2" charset="-127"/>
              </a:rPr>
              <a:t>    </a:t>
            </a: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이를 지속가능한 공생을 가능케한다고 생각함 </a:t>
            </a:r>
            <a:endParaRPr lang="en-US" altLang="ko-KR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1489A-B463-96FB-BA68-965E882BC125}"/>
              </a:ext>
            </a:extLst>
          </p:cNvPr>
          <p:cNvSpPr txBox="1"/>
          <p:nvPr/>
        </p:nvSpPr>
        <p:spPr>
          <a:xfrm>
            <a:off x="2089891" y="2457712"/>
            <a:ext cx="788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냉장고 속 재료를 가지고서 만들 수 있는 </a:t>
            </a:r>
            <a:endParaRPr lang="en-US" altLang="ko-KR" sz="32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ko-KR" altLang="en-US" sz="32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요리 레시피를 제시하고자 함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CFC9AB-C262-F9E0-99F5-8268F7009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10" y="2806586"/>
            <a:ext cx="1038225" cy="3124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E3B294-C0D3-C27D-ECD2-A6A6C8DAD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553" y="3294538"/>
            <a:ext cx="1355623" cy="18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708CA538-D8BF-6A09-D06E-297C493EBB0B}"/>
              </a:ext>
            </a:extLst>
          </p:cNvPr>
          <p:cNvSpPr/>
          <p:nvPr/>
        </p:nvSpPr>
        <p:spPr>
          <a:xfrm>
            <a:off x="0" y="498170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6E9EC5-8665-03EF-36EA-8515990A5CF6}"/>
              </a:ext>
            </a:extLst>
          </p:cNvPr>
          <p:cNvSpPr/>
          <p:nvPr/>
        </p:nvSpPr>
        <p:spPr>
          <a:xfrm rot="10800000">
            <a:off x="0" y="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681EC4E6-CB71-1EF0-515B-5AC9DB82DBAD}"/>
              </a:ext>
            </a:extLst>
          </p:cNvPr>
          <p:cNvSpPr/>
          <p:nvPr/>
        </p:nvSpPr>
        <p:spPr>
          <a:xfrm rot="5400000">
            <a:off x="-2081151" y="2081150"/>
            <a:ext cx="6858000" cy="2695699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BCA89EB-58CC-A166-0D9C-37810A92B8A6}"/>
              </a:ext>
            </a:extLst>
          </p:cNvPr>
          <p:cNvSpPr/>
          <p:nvPr/>
        </p:nvSpPr>
        <p:spPr>
          <a:xfrm rot="16200000">
            <a:off x="7415150" y="2081152"/>
            <a:ext cx="6858000" cy="2695699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2F0F0-1C99-4780-7DA4-DD6A65F6B687}"/>
              </a:ext>
            </a:extLst>
          </p:cNvPr>
          <p:cNvSpPr/>
          <p:nvPr/>
        </p:nvSpPr>
        <p:spPr>
          <a:xfrm>
            <a:off x="2695699" y="1876301"/>
            <a:ext cx="6800601" cy="3105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84CC6-1542-E2B5-DB7B-277B65934377}"/>
              </a:ext>
            </a:extLst>
          </p:cNvPr>
          <p:cNvSpPr/>
          <p:nvPr/>
        </p:nvSpPr>
        <p:spPr>
          <a:xfrm>
            <a:off x="1485405" y="917368"/>
            <a:ext cx="9221189" cy="5011387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08F80A-F7D0-2AF4-930A-26823A56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-8073"/>
            <a:ext cx="1210881" cy="2179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917264-6D43-3E78-D2E4-11F79E53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3" y="5879368"/>
            <a:ext cx="4380248" cy="97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FB1529-CCA2-1D0B-3BD8-84A4476FE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19" y="5722794"/>
            <a:ext cx="1210881" cy="1135207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EAC5F6-8743-7EC4-3DF8-813DFF66EDBB}"/>
              </a:ext>
            </a:extLst>
          </p:cNvPr>
          <p:cNvSpPr txBox="1"/>
          <p:nvPr/>
        </p:nvSpPr>
        <p:spPr>
          <a:xfrm>
            <a:off x="2153375" y="1360350"/>
            <a:ext cx="28289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파트 분배 </a:t>
            </a:r>
            <a:endParaRPr lang="en-US" altLang="ko-KR" sz="4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6E86-1216-7060-337F-235DC17606DC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DBB447F-D446-8B94-A9C7-8D88AAD80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94" y="846483"/>
            <a:ext cx="1524000" cy="167615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E83650-D84D-68CA-B245-8FC2BF31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00" y="846481"/>
            <a:ext cx="4380248" cy="1430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A1347A-34E3-2335-1811-8D37F4319FA3}"/>
              </a:ext>
            </a:extLst>
          </p:cNvPr>
          <p:cNvSpPr txBox="1"/>
          <p:nvPr/>
        </p:nvSpPr>
        <p:spPr>
          <a:xfrm>
            <a:off x="2208808" y="2601157"/>
            <a:ext cx="7287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강요셉</a:t>
            </a:r>
            <a:r>
              <a: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-  DB </a:t>
            </a:r>
            <a:r>
              <a: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서버구축 및 웹 구현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박선경 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4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r>
              <a: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(</a:t>
            </a:r>
            <a:r>
              <a:rPr lang="ko-KR" altLang="en-US" sz="24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요리명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레시피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정세윤 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4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r>
              <a: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(</a:t>
            </a:r>
            <a:r>
              <a:rPr lang="ko-KR" altLang="en-US" sz="24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요리명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재료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)</a:t>
            </a:r>
          </a:p>
          <a:p>
            <a:endParaRPr lang="en-US" altLang="ko-KR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오승준 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4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r>
              <a: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(</a:t>
            </a:r>
            <a:r>
              <a:rPr lang="ko-KR" altLang="en-US" sz="24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요리명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사진링크</a:t>
            </a:r>
            <a:r>
              <a:rPr lang="en-US" altLang="ko-KR" sz="2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), PPT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90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708CA538-D8BF-6A09-D06E-297C493EBB0B}"/>
              </a:ext>
            </a:extLst>
          </p:cNvPr>
          <p:cNvSpPr/>
          <p:nvPr/>
        </p:nvSpPr>
        <p:spPr>
          <a:xfrm>
            <a:off x="0" y="498170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6E9EC5-8665-03EF-36EA-8515990A5CF6}"/>
              </a:ext>
            </a:extLst>
          </p:cNvPr>
          <p:cNvSpPr/>
          <p:nvPr/>
        </p:nvSpPr>
        <p:spPr>
          <a:xfrm rot="10800000">
            <a:off x="0" y="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681EC4E6-CB71-1EF0-515B-5AC9DB82DBAD}"/>
              </a:ext>
            </a:extLst>
          </p:cNvPr>
          <p:cNvSpPr/>
          <p:nvPr/>
        </p:nvSpPr>
        <p:spPr>
          <a:xfrm rot="5400000">
            <a:off x="-2081151" y="2081150"/>
            <a:ext cx="6858000" cy="2695699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BCA89EB-58CC-A166-0D9C-37810A92B8A6}"/>
              </a:ext>
            </a:extLst>
          </p:cNvPr>
          <p:cNvSpPr/>
          <p:nvPr/>
        </p:nvSpPr>
        <p:spPr>
          <a:xfrm rot="16200000">
            <a:off x="7415150" y="2081152"/>
            <a:ext cx="6858000" cy="2695699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2F0F0-1C99-4780-7DA4-DD6A65F6B687}"/>
              </a:ext>
            </a:extLst>
          </p:cNvPr>
          <p:cNvSpPr/>
          <p:nvPr/>
        </p:nvSpPr>
        <p:spPr>
          <a:xfrm>
            <a:off x="2695699" y="1876301"/>
            <a:ext cx="6800601" cy="3105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84CC6-1542-E2B5-DB7B-277B65934377}"/>
              </a:ext>
            </a:extLst>
          </p:cNvPr>
          <p:cNvSpPr/>
          <p:nvPr/>
        </p:nvSpPr>
        <p:spPr>
          <a:xfrm>
            <a:off x="1485405" y="917368"/>
            <a:ext cx="9221189" cy="5011387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08F80A-F7D0-2AF4-930A-26823A56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-8073"/>
            <a:ext cx="1210881" cy="2179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917264-6D43-3E78-D2E4-11F79E53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3" y="5879368"/>
            <a:ext cx="4380248" cy="97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FB1529-CCA2-1D0B-3BD8-84A4476FE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19" y="5722794"/>
            <a:ext cx="1210881" cy="1135207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EAC5F6-8743-7EC4-3DF8-813DFF66EDBB}"/>
              </a:ext>
            </a:extLst>
          </p:cNvPr>
          <p:cNvSpPr txBox="1"/>
          <p:nvPr/>
        </p:nvSpPr>
        <p:spPr>
          <a:xfrm>
            <a:off x="2082431" y="1361495"/>
            <a:ext cx="448346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요구사항정의서</a:t>
            </a:r>
            <a:endParaRPr lang="en-US" altLang="ko-KR" sz="40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6E86-1216-7060-337F-235DC17606DC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6E83650-D84D-68CA-B245-8FC2BF31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75" y="947056"/>
            <a:ext cx="4380248" cy="14302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2F1D44-3B3B-630E-EA00-B6BEE736A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3"/>
          <a:stretch/>
        </p:blipFill>
        <p:spPr>
          <a:xfrm>
            <a:off x="2152848" y="2114551"/>
            <a:ext cx="8134152" cy="34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5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708CA538-D8BF-6A09-D06E-297C493EBB0B}"/>
              </a:ext>
            </a:extLst>
          </p:cNvPr>
          <p:cNvSpPr/>
          <p:nvPr/>
        </p:nvSpPr>
        <p:spPr>
          <a:xfrm>
            <a:off x="0" y="498170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6E9EC5-8665-03EF-36EA-8515990A5CF6}"/>
              </a:ext>
            </a:extLst>
          </p:cNvPr>
          <p:cNvSpPr/>
          <p:nvPr/>
        </p:nvSpPr>
        <p:spPr>
          <a:xfrm rot="10800000">
            <a:off x="0" y="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681EC4E6-CB71-1EF0-515B-5AC9DB82DBAD}"/>
              </a:ext>
            </a:extLst>
          </p:cNvPr>
          <p:cNvSpPr/>
          <p:nvPr/>
        </p:nvSpPr>
        <p:spPr>
          <a:xfrm rot="5400000">
            <a:off x="-2081151" y="2081150"/>
            <a:ext cx="6858000" cy="2695699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BCA89EB-58CC-A166-0D9C-37810A92B8A6}"/>
              </a:ext>
            </a:extLst>
          </p:cNvPr>
          <p:cNvSpPr/>
          <p:nvPr/>
        </p:nvSpPr>
        <p:spPr>
          <a:xfrm rot="16200000">
            <a:off x="7415150" y="2081152"/>
            <a:ext cx="6858000" cy="2695699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2F0F0-1C99-4780-7DA4-DD6A65F6B687}"/>
              </a:ext>
            </a:extLst>
          </p:cNvPr>
          <p:cNvSpPr/>
          <p:nvPr/>
        </p:nvSpPr>
        <p:spPr>
          <a:xfrm>
            <a:off x="2695699" y="1876301"/>
            <a:ext cx="6800601" cy="3105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84CC6-1542-E2B5-DB7B-277B65934377}"/>
              </a:ext>
            </a:extLst>
          </p:cNvPr>
          <p:cNvSpPr/>
          <p:nvPr/>
        </p:nvSpPr>
        <p:spPr>
          <a:xfrm>
            <a:off x="1485405" y="917368"/>
            <a:ext cx="9221189" cy="5011387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08F80A-F7D0-2AF4-930A-26823A56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-8073"/>
            <a:ext cx="1210881" cy="2179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917264-6D43-3E78-D2E4-11F79E53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3" y="5879368"/>
            <a:ext cx="4380248" cy="97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FB1529-CCA2-1D0B-3BD8-84A4476FE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19" y="5722794"/>
            <a:ext cx="1210881" cy="1135207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6E86-1216-7060-337F-235DC17606DC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D05D7-53E6-15BE-B7D7-F3D34A813D0F}"/>
              </a:ext>
            </a:extLst>
          </p:cNvPr>
          <p:cNvSpPr txBox="1"/>
          <p:nvPr/>
        </p:nvSpPr>
        <p:spPr>
          <a:xfrm>
            <a:off x="2160814" y="3184491"/>
            <a:ext cx="7101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만개의 레시피 사이트를 각각 레시피와 사진과 재료로 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   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분할하여 </a:t>
            </a:r>
            <a:r>
              <a:rPr lang="ko-KR" altLang="en-US" sz="20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함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각 요소들을 크롤링할 때 같은 요리명을 크롤링하도록 함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342900" indent="-342900">
              <a:buAutoNum type="arabicPeriod" startAt="2"/>
            </a:pP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20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한 내용은 </a:t>
            </a:r>
            <a:r>
              <a:rPr lang="en-US" altLang="ko-KR" sz="20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DataBase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에 넣거나 엑셀파일에 넣음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342900" indent="-342900">
              <a:buAutoNum type="arabicPeriod" startAt="2"/>
            </a:pP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E8594A-5307-E547-CED8-846D2E60DE34}"/>
              </a:ext>
            </a:extLst>
          </p:cNvPr>
          <p:cNvSpPr txBox="1"/>
          <p:nvPr/>
        </p:nvSpPr>
        <p:spPr>
          <a:xfrm>
            <a:off x="2108792" y="2291364"/>
            <a:ext cx="3043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r>
              <a:rPr lang="ko-KR" altLang="en-US" sz="32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 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308ED0-87DB-15F9-2754-2D04BB7D3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700" y="4640541"/>
            <a:ext cx="2247900" cy="1438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0C2A4C-0EBD-965A-9C19-DC17ADC430F1}"/>
              </a:ext>
            </a:extLst>
          </p:cNvPr>
          <p:cNvSpPr txBox="1"/>
          <p:nvPr/>
        </p:nvSpPr>
        <p:spPr>
          <a:xfrm>
            <a:off x="2629830" y="1349525"/>
            <a:ext cx="7474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 수집 및 </a:t>
            </a:r>
            <a:r>
              <a:rPr lang="ko-KR" altLang="en-US" sz="36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3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5F8B20-B275-92A2-6E70-1F7540A2174E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7A01DF-E4C2-F831-D070-2F030DB90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858128"/>
            <a:ext cx="3971675" cy="14302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05B754-3B5C-60BC-6758-A3A430CF9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05" y="1128173"/>
            <a:ext cx="296818" cy="7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00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708CA538-D8BF-6A09-D06E-297C493EBB0B}"/>
              </a:ext>
            </a:extLst>
          </p:cNvPr>
          <p:cNvSpPr/>
          <p:nvPr/>
        </p:nvSpPr>
        <p:spPr>
          <a:xfrm>
            <a:off x="0" y="498170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6E9EC5-8665-03EF-36EA-8515990A5CF6}"/>
              </a:ext>
            </a:extLst>
          </p:cNvPr>
          <p:cNvSpPr/>
          <p:nvPr/>
        </p:nvSpPr>
        <p:spPr>
          <a:xfrm rot="10800000">
            <a:off x="0" y="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681EC4E6-CB71-1EF0-515B-5AC9DB82DBAD}"/>
              </a:ext>
            </a:extLst>
          </p:cNvPr>
          <p:cNvSpPr/>
          <p:nvPr/>
        </p:nvSpPr>
        <p:spPr>
          <a:xfrm rot="5400000">
            <a:off x="-2081151" y="2081150"/>
            <a:ext cx="6858000" cy="2695699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BCA89EB-58CC-A166-0D9C-37810A92B8A6}"/>
              </a:ext>
            </a:extLst>
          </p:cNvPr>
          <p:cNvSpPr/>
          <p:nvPr/>
        </p:nvSpPr>
        <p:spPr>
          <a:xfrm rot="16200000">
            <a:off x="7415150" y="2081152"/>
            <a:ext cx="6858000" cy="2695699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2F0F0-1C99-4780-7DA4-DD6A65F6B687}"/>
              </a:ext>
            </a:extLst>
          </p:cNvPr>
          <p:cNvSpPr/>
          <p:nvPr/>
        </p:nvSpPr>
        <p:spPr>
          <a:xfrm>
            <a:off x="2695699" y="1876301"/>
            <a:ext cx="6800601" cy="3105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84CC6-1542-E2B5-DB7B-277B65934377}"/>
              </a:ext>
            </a:extLst>
          </p:cNvPr>
          <p:cNvSpPr/>
          <p:nvPr/>
        </p:nvSpPr>
        <p:spPr>
          <a:xfrm>
            <a:off x="1493011" y="867981"/>
            <a:ext cx="9221189" cy="5011387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41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08F80A-F7D0-2AF4-930A-26823A56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-8073"/>
            <a:ext cx="1210881" cy="2179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917264-6D43-3E78-D2E4-11F79E53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3" y="5879368"/>
            <a:ext cx="4380248" cy="97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FB1529-CCA2-1D0B-3BD8-84A4476FE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19" y="5722794"/>
            <a:ext cx="1210881" cy="1135207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EAC5F6-8743-7EC4-3DF8-813DFF66EDBB}"/>
              </a:ext>
            </a:extLst>
          </p:cNvPr>
          <p:cNvSpPr txBox="1"/>
          <p:nvPr/>
        </p:nvSpPr>
        <p:spPr>
          <a:xfrm>
            <a:off x="2629830" y="1298725"/>
            <a:ext cx="7474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 수집 및 </a:t>
            </a:r>
            <a:r>
              <a:rPr lang="ko-KR" altLang="en-US" sz="3600" b="1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3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ko-KR" altLang="en-US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6E86-1216-7060-337F-235DC17606DC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6E83650-D84D-68CA-B245-8FC2BF31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858128"/>
            <a:ext cx="3971675" cy="1430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B1885-C6DA-7C7C-6233-8ADDD38DC709}"/>
              </a:ext>
            </a:extLst>
          </p:cNvPr>
          <p:cNvSpPr txBox="1"/>
          <p:nvPr/>
        </p:nvSpPr>
        <p:spPr>
          <a:xfrm>
            <a:off x="2108791" y="2291364"/>
            <a:ext cx="4503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데이터베이스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4357F-DBE5-9643-D8AA-D68335288357}"/>
              </a:ext>
            </a:extLst>
          </p:cNvPr>
          <p:cNvSpPr txBox="1"/>
          <p:nvPr/>
        </p:nvSpPr>
        <p:spPr>
          <a:xfrm>
            <a:off x="2274125" y="3075709"/>
            <a:ext cx="6947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데이터베이스를 만들고 테이블을 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3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개로 나눔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공통적으로  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VARCHAR(30) 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속성을 가지는 </a:t>
            </a:r>
            <a:r>
              <a:rPr lang="en-US" altLang="ko-KR" sz="20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cook_name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과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     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각각 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ingredient, picture,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recipe(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재료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사진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레시피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라는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     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컬럼을 가지게 됨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3.  </a:t>
            </a:r>
            <a:r>
              <a:rPr lang="ko-KR" altLang="en-US" sz="20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크롤링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한 내용을 이 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DB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에 넣어서 보관함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.</a:t>
            </a:r>
            <a:endParaRPr lang="ko-KR" alt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7A6B67-6F8F-72A0-EFD9-9B10260A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05" y="1128173"/>
            <a:ext cx="296818" cy="7735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9634EC-628E-50E6-E55F-5D5100180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150" y="4311621"/>
            <a:ext cx="2695700" cy="21643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B96D92-0F68-F714-1845-C70DFE274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77" y="4964562"/>
            <a:ext cx="1360318" cy="13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26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사다리꼴 4"/>
          <p:cNvSpPr/>
          <p:nvPr/>
        </p:nvSpPr>
        <p:spPr>
          <a:xfrm>
            <a:off x="0" y="4981680"/>
            <a:ext cx="12191760" cy="1875960"/>
          </a:xfrm>
          <a:prstGeom prst="trapezoid">
            <a:avLst>
              <a:gd name="adj" fmla="val 14351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5B9BD5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14" name="사다리꼴 5"/>
          <p:cNvSpPr/>
          <p:nvPr/>
        </p:nvSpPr>
        <p:spPr>
          <a:xfrm rot="10800000">
            <a:off x="360" y="0"/>
            <a:ext cx="12191760" cy="1875960"/>
          </a:xfrm>
          <a:prstGeom prst="trapezoid">
            <a:avLst>
              <a:gd name="adj" fmla="val 1435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15" name="사다리꼴 7"/>
          <p:cNvSpPr/>
          <p:nvPr/>
        </p:nvSpPr>
        <p:spPr>
          <a:xfrm rot="5400000">
            <a:off x="-2080800" y="2080800"/>
            <a:ext cx="6857640" cy="2695320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16" name="사다리꼴 8"/>
          <p:cNvSpPr/>
          <p:nvPr/>
        </p:nvSpPr>
        <p:spPr>
          <a:xfrm rot="16200000">
            <a:off x="7415280" y="2081520"/>
            <a:ext cx="6857640" cy="2695320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17" name="직사각형 9"/>
          <p:cNvSpPr/>
          <p:nvPr/>
        </p:nvSpPr>
        <p:spPr>
          <a:xfrm>
            <a:off x="2695680" y="1876320"/>
            <a:ext cx="6800400" cy="3105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18" name="직사각형 1"/>
          <p:cNvSpPr/>
          <p:nvPr/>
        </p:nvSpPr>
        <p:spPr>
          <a:xfrm>
            <a:off x="1485360" y="923400"/>
            <a:ext cx="9220680" cy="5011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pic>
        <p:nvPicPr>
          <p:cNvPr id="319" name="그림 26"/>
          <p:cNvPicPr/>
          <p:nvPr/>
        </p:nvPicPr>
        <p:blipFill>
          <a:blip r:embed="rId2"/>
          <a:stretch/>
        </p:blipFill>
        <p:spPr>
          <a:xfrm>
            <a:off x="9182520" y="905760"/>
            <a:ext cx="1523520" cy="1675800"/>
          </a:xfrm>
          <a:prstGeom prst="rect">
            <a:avLst/>
          </a:prstGeom>
          <a:ln w="0">
            <a:noFill/>
          </a:ln>
        </p:spPr>
      </p:pic>
      <p:pic>
        <p:nvPicPr>
          <p:cNvPr id="320" name="그림 28"/>
          <p:cNvPicPr/>
          <p:nvPr/>
        </p:nvPicPr>
        <p:blipFill>
          <a:blip r:embed="rId3"/>
          <a:stretch/>
        </p:blipFill>
        <p:spPr>
          <a:xfrm>
            <a:off x="1484640" y="905760"/>
            <a:ext cx="1210680" cy="1134720"/>
          </a:xfrm>
          <a:prstGeom prst="rect">
            <a:avLst/>
          </a:prstGeom>
          <a:ln w="0">
            <a:noFill/>
          </a:ln>
        </p:spPr>
      </p:pic>
      <p:pic>
        <p:nvPicPr>
          <p:cNvPr id="321" name="그림 32"/>
          <p:cNvPicPr/>
          <p:nvPr/>
        </p:nvPicPr>
        <p:blipFill>
          <a:blip r:embed="rId3"/>
          <a:stretch/>
        </p:blipFill>
        <p:spPr>
          <a:xfrm>
            <a:off x="6840" y="-7920"/>
            <a:ext cx="1210680" cy="2179080"/>
          </a:xfrm>
          <a:prstGeom prst="rect">
            <a:avLst/>
          </a:prstGeom>
          <a:ln w="0">
            <a:noFill/>
          </a:ln>
        </p:spPr>
      </p:pic>
      <p:pic>
        <p:nvPicPr>
          <p:cNvPr id="322" name="그림 33"/>
          <p:cNvPicPr/>
          <p:nvPr/>
        </p:nvPicPr>
        <p:blipFill>
          <a:blip r:embed="rId4"/>
          <a:stretch/>
        </p:blipFill>
        <p:spPr>
          <a:xfrm>
            <a:off x="1440360" y="5879520"/>
            <a:ext cx="4379760" cy="978120"/>
          </a:xfrm>
          <a:prstGeom prst="rect">
            <a:avLst/>
          </a:prstGeom>
          <a:ln w="0">
            <a:noFill/>
          </a:ln>
        </p:spPr>
      </p:pic>
      <p:pic>
        <p:nvPicPr>
          <p:cNvPr id="323" name="그림 34"/>
          <p:cNvPicPr/>
          <p:nvPr/>
        </p:nvPicPr>
        <p:blipFill>
          <a:blip r:embed="rId4"/>
          <a:stretch/>
        </p:blipFill>
        <p:spPr>
          <a:xfrm>
            <a:off x="4181040" y="870120"/>
            <a:ext cx="4379760" cy="978120"/>
          </a:xfrm>
          <a:prstGeom prst="rect">
            <a:avLst/>
          </a:prstGeom>
          <a:ln w="0">
            <a:noFill/>
          </a:ln>
        </p:spPr>
      </p:pic>
      <p:pic>
        <p:nvPicPr>
          <p:cNvPr id="324" name="그림 36"/>
          <p:cNvPicPr/>
          <p:nvPr/>
        </p:nvPicPr>
        <p:blipFill>
          <a:blip r:embed="rId3"/>
          <a:stretch/>
        </p:blipFill>
        <p:spPr>
          <a:xfrm rot="-600">
            <a:off x="10981440" y="5723280"/>
            <a:ext cx="1210680" cy="1134720"/>
          </a:xfrm>
          <a:prstGeom prst="rect">
            <a:avLst/>
          </a:prstGeom>
          <a:ln w="0"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</p:pic>
      <p:pic>
        <p:nvPicPr>
          <p:cNvPr id="325" name="그림 324"/>
          <p:cNvPicPr/>
          <p:nvPr/>
        </p:nvPicPr>
        <p:blipFill>
          <a:blip r:embed="rId5"/>
          <a:stretch/>
        </p:blipFill>
        <p:spPr>
          <a:xfrm>
            <a:off x="1706400" y="1196640"/>
            <a:ext cx="3589200" cy="4324680"/>
          </a:xfrm>
          <a:prstGeom prst="rect">
            <a:avLst/>
          </a:prstGeom>
          <a:ln w="0">
            <a:noFill/>
          </a:ln>
        </p:spPr>
      </p:pic>
      <p:pic>
        <p:nvPicPr>
          <p:cNvPr id="326" name="그림 325"/>
          <p:cNvPicPr/>
          <p:nvPr/>
        </p:nvPicPr>
        <p:blipFill>
          <a:blip r:embed="rId6"/>
          <a:stretch/>
        </p:blipFill>
        <p:spPr>
          <a:xfrm>
            <a:off x="6074280" y="1224360"/>
            <a:ext cx="4461480" cy="1672920"/>
          </a:xfrm>
          <a:prstGeom prst="rect">
            <a:avLst/>
          </a:prstGeom>
          <a:ln w="0">
            <a:noFill/>
          </a:ln>
        </p:spPr>
      </p:pic>
      <p:pic>
        <p:nvPicPr>
          <p:cNvPr id="327" name="그림 326"/>
          <p:cNvPicPr/>
          <p:nvPr/>
        </p:nvPicPr>
        <p:blipFill>
          <a:blip r:embed="rId7"/>
          <a:stretch/>
        </p:blipFill>
        <p:spPr>
          <a:xfrm>
            <a:off x="6159960" y="3197880"/>
            <a:ext cx="4331520" cy="2268000"/>
          </a:xfrm>
          <a:prstGeom prst="rect">
            <a:avLst/>
          </a:prstGeom>
          <a:ln w="0">
            <a:noFill/>
          </a:ln>
        </p:spPr>
      </p:pic>
      <p:sp>
        <p:nvSpPr>
          <p:cNvPr id="328" name="직사각형 5"/>
          <p:cNvSpPr/>
          <p:nvPr/>
        </p:nvSpPr>
        <p:spPr>
          <a:xfrm>
            <a:off x="2320200" y="3710160"/>
            <a:ext cx="979560" cy="175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29" name="화살표: 오른쪽 328"/>
          <p:cNvSpPr/>
          <p:nvPr/>
        </p:nvSpPr>
        <p:spPr>
          <a:xfrm>
            <a:off x="5370120" y="2878200"/>
            <a:ext cx="655560" cy="66276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0" name="직사각형 7"/>
          <p:cNvSpPr/>
          <p:nvPr/>
        </p:nvSpPr>
        <p:spPr>
          <a:xfrm>
            <a:off x="6074280" y="1184760"/>
            <a:ext cx="282960" cy="299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31" name="직사각형 10"/>
          <p:cNvSpPr/>
          <p:nvPr/>
        </p:nvSpPr>
        <p:spPr>
          <a:xfrm>
            <a:off x="6159960" y="3197880"/>
            <a:ext cx="666360" cy="204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사다리꼴 4"/>
          <p:cNvSpPr/>
          <p:nvPr/>
        </p:nvSpPr>
        <p:spPr>
          <a:xfrm>
            <a:off x="0" y="4981680"/>
            <a:ext cx="12191760" cy="1875960"/>
          </a:xfrm>
          <a:prstGeom prst="trapezoid">
            <a:avLst>
              <a:gd name="adj" fmla="val 14351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5B9BD5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33" name="사다리꼴 5"/>
          <p:cNvSpPr/>
          <p:nvPr/>
        </p:nvSpPr>
        <p:spPr>
          <a:xfrm rot="10800000">
            <a:off x="360" y="0"/>
            <a:ext cx="12191760" cy="1875960"/>
          </a:xfrm>
          <a:prstGeom prst="trapezoid">
            <a:avLst>
              <a:gd name="adj" fmla="val 1435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34" name="사다리꼴 7"/>
          <p:cNvSpPr/>
          <p:nvPr/>
        </p:nvSpPr>
        <p:spPr>
          <a:xfrm rot="5400000">
            <a:off x="-2080800" y="2080800"/>
            <a:ext cx="6857640" cy="2695320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35" name="사다리꼴 8"/>
          <p:cNvSpPr/>
          <p:nvPr/>
        </p:nvSpPr>
        <p:spPr>
          <a:xfrm rot="16200000">
            <a:off x="7415280" y="2081520"/>
            <a:ext cx="6857640" cy="2695320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36" name="직사각형 9"/>
          <p:cNvSpPr/>
          <p:nvPr/>
        </p:nvSpPr>
        <p:spPr>
          <a:xfrm>
            <a:off x="2695680" y="1876320"/>
            <a:ext cx="6800400" cy="3105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37" name="직사각형 1"/>
          <p:cNvSpPr/>
          <p:nvPr/>
        </p:nvSpPr>
        <p:spPr>
          <a:xfrm>
            <a:off x="1384920" y="923400"/>
            <a:ext cx="9220680" cy="5011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pic>
        <p:nvPicPr>
          <p:cNvPr id="338" name="그림 26"/>
          <p:cNvPicPr/>
          <p:nvPr/>
        </p:nvPicPr>
        <p:blipFill>
          <a:blip r:embed="rId2"/>
          <a:stretch/>
        </p:blipFill>
        <p:spPr>
          <a:xfrm>
            <a:off x="9182520" y="905760"/>
            <a:ext cx="1523520" cy="1675800"/>
          </a:xfrm>
          <a:prstGeom prst="rect">
            <a:avLst/>
          </a:prstGeom>
          <a:ln w="0">
            <a:noFill/>
          </a:ln>
        </p:spPr>
      </p:pic>
      <p:pic>
        <p:nvPicPr>
          <p:cNvPr id="339" name="그림 28"/>
          <p:cNvPicPr/>
          <p:nvPr/>
        </p:nvPicPr>
        <p:blipFill>
          <a:blip r:embed="rId3"/>
          <a:stretch/>
        </p:blipFill>
        <p:spPr>
          <a:xfrm>
            <a:off x="1484640" y="905760"/>
            <a:ext cx="1210680" cy="1134720"/>
          </a:xfrm>
          <a:prstGeom prst="rect">
            <a:avLst/>
          </a:prstGeom>
          <a:ln w="0">
            <a:noFill/>
          </a:ln>
        </p:spPr>
      </p:pic>
      <p:pic>
        <p:nvPicPr>
          <p:cNvPr id="340" name="그림 32"/>
          <p:cNvPicPr/>
          <p:nvPr/>
        </p:nvPicPr>
        <p:blipFill>
          <a:blip r:embed="rId3"/>
          <a:stretch/>
        </p:blipFill>
        <p:spPr>
          <a:xfrm>
            <a:off x="6840" y="-7920"/>
            <a:ext cx="1210680" cy="2179080"/>
          </a:xfrm>
          <a:prstGeom prst="rect">
            <a:avLst/>
          </a:prstGeom>
          <a:ln w="0">
            <a:noFill/>
          </a:ln>
        </p:spPr>
      </p:pic>
      <p:pic>
        <p:nvPicPr>
          <p:cNvPr id="341" name="그림 33"/>
          <p:cNvPicPr/>
          <p:nvPr/>
        </p:nvPicPr>
        <p:blipFill>
          <a:blip r:embed="rId4"/>
          <a:stretch/>
        </p:blipFill>
        <p:spPr>
          <a:xfrm>
            <a:off x="1440360" y="5879520"/>
            <a:ext cx="4379760" cy="978120"/>
          </a:xfrm>
          <a:prstGeom prst="rect">
            <a:avLst/>
          </a:prstGeom>
          <a:ln w="0">
            <a:noFill/>
          </a:ln>
        </p:spPr>
      </p:pic>
      <p:pic>
        <p:nvPicPr>
          <p:cNvPr id="342" name="그림 34"/>
          <p:cNvPicPr/>
          <p:nvPr/>
        </p:nvPicPr>
        <p:blipFill>
          <a:blip r:embed="rId4"/>
          <a:stretch/>
        </p:blipFill>
        <p:spPr>
          <a:xfrm>
            <a:off x="4181040" y="870120"/>
            <a:ext cx="4379760" cy="978120"/>
          </a:xfrm>
          <a:prstGeom prst="rect">
            <a:avLst/>
          </a:prstGeom>
          <a:ln w="0">
            <a:noFill/>
          </a:ln>
        </p:spPr>
      </p:pic>
      <p:pic>
        <p:nvPicPr>
          <p:cNvPr id="343" name="그림 36"/>
          <p:cNvPicPr/>
          <p:nvPr/>
        </p:nvPicPr>
        <p:blipFill>
          <a:blip r:embed="rId3"/>
          <a:stretch/>
        </p:blipFill>
        <p:spPr>
          <a:xfrm rot="-600">
            <a:off x="10981440" y="5723280"/>
            <a:ext cx="1210680" cy="1134720"/>
          </a:xfrm>
          <a:prstGeom prst="rect">
            <a:avLst/>
          </a:prstGeom>
          <a:ln w="0"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</p:pic>
      <p:pic>
        <p:nvPicPr>
          <p:cNvPr id="344" name="그림 343"/>
          <p:cNvPicPr/>
          <p:nvPr/>
        </p:nvPicPr>
        <p:blipFill>
          <a:blip r:embed="rId5"/>
          <a:stretch/>
        </p:blipFill>
        <p:spPr>
          <a:xfrm>
            <a:off x="6963120" y="1304280"/>
            <a:ext cx="3148560" cy="4327560"/>
          </a:xfrm>
          <a:prstGeom prst="rect">
            <a:avLst/>
          </a:prstGeom>
          <a:ln w="0">
            <a:noFill/>
          </a:ln>
        </p:spPr>
      </p:pic>
      <p:pic>
        <p:nvPicPr>
          <p:cNvPr id="345" name="그림 344"/>
          <p:cNvPicPr/>
          <p:nvPr/>
        </p:nvPicPr>
        <p:blipFill>
          <a:blip r:embed="rId6"/>
          <a:stretch/>
        </p:blipFill>
        <p:spPr>
          <a:xfrm>
            <a:off x="2005560" y="1283400"/>
            <a:ext cx="3416040" cy="4251960"/>
          </a:xfrm>
          <a:prstGeom prst="rect">
            <a:avLst/>
          </a:prstGeom>
          <a:ln w="0">
            <a:noFill/>
          </a:ln>
        </p:spPr>
      </p:pic>
      <p:sp>
        <p:nvSpPr>
          <p:cNvPr id="346" name="직사각형 2"/>
          <p:cNvSpPr/>
          <p:nvPr/>
        </p:nvSpPr>
        <p:spPr>
          <a:xfrm>
            <a:off x="2188800" y="1506960"/>
            <a:ext cx="1345320" cy="329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47" name="직사각형 6"/>
          <p:cNvSpPr/>
          <p:nvPr/>
        </p:nvSpPr>
        <p:spPr>
          <a:xfrm>
            <a:off x="6963120" y="1413360"/>
            <a:ext cx="2355120" cy="5054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48" name="화살표: 오른쪽 347"/>
          <p:cNvSpPr/>
          <p:nvPr/>
        </p:nvSpPr>
        <p:spPr>
          <a:xfrm>
            <a:off x="5666760" y="2995560"/>
            <a:ext cx="1139040" cy="1035360"/>
          </a:xfrm>
          <a:prstGeom prst="rightArrow">
            <a:avLst>
              <a:gd name="adj1" fmla="val 50000"/>
              <a:gd name="adj2" fmla="val 27503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사다리꼴 4"/>
          <p:cNvSpPr/>
          <p:nvPr/>
        </p:nvSpPr>
        <p:spPr>
          <a:xfrm>
            <a:off x="0" y="4981680"/>
            <a:ext cx="12191760" cy="1875960"/>
          </a:xfrm>
          <a:prstGeom prst="trapezoid">
            <a:avLst>
              <a:gd name="adj" fmla="val 14351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5B9BD5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50" name="사다리꼴 5"/>
          <p:cNvSpPr/>
          <p:nvPr/>
        </p:nvSpPr>
        <p:spPr>
          <a:xfrm rot="10800000">
            <a:off x="360" y="0"/>
            <a:ext cx="12191760" cy="1875960"/>
          </a:xfrm>
          <a:prstGeom prst="trapezoid">
            <a:avLst>
              <a:gd name="adj" fmla="val 1435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51" name="사다리꼴 7"/>
          <p:cNvSpPr/>
          <p:nvPr/>
        </p:nvSpPr>
        <p:spPr>
          <a:xfrm rot="5400000">
            <a:off x="-2086560" y="2080800"/>
            <a:ext cx="6857640" cy="2695320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52" name="사다리꼴 8"/>
          <p:cNvSpPr/>
          <p:nvPr/>
        </p:nvSpPr>
        <p:spPr>
          <a:xfrm rot="16200000">
            <a:off x="7415280" y="2081520"/>
            <a:ext cx="6857640" cy="2695320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53" name="직사각형 9"/>
          <p:cNvSpPr/>
          <p:nvPr/>
        </p:nvSpPr>
        <p:spPr>
          <a:xfrm>
            <a:off x="2695680" y="1876320"/>
            <a:ext cx="6800400" cy="3105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54" name="직사각형 1"/>
          <p:cNvSpPr/>
          <p:nvPr/>
        </p:nvSpPr>
        <p:spPr>
          <a:xfrm>
            <a:off x="1485360" y="923400"/>
            <a:ext cx="9220680" cy="5011200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pic>
        <p:nvPicPr>
          <p:cNvPr id="355" name="그림 354"/>
          <p:cNvPicPr/>
          <p:nvPr/>
        </p:nvPicPr>
        <p:blipFill>
          <a:blip r:embed="rId2"/>
          <a:stretch/>
        </p:blipFill>
        <p:spPr>
          <a:xfrm>
            <a:off x="2059920" y="1353960"/>
            <a:ext cx="3053880" cy="4082760"/>
          </a:xfrm>
          <a:prstGeom prst="rect">
            <a:avLst/>
          </a:prstGeom>
          <a:ln w="0">
            <a:noFill/>
          </a:ln>
        </p:spPr>
      </p:pic>
      <p:pic>
        <p:nvPicPr>
          <p:cNvPr id="356" name="그림 355"/>
          <p:cNvPicPr/>
          <p:nvPr/>
        </p:nvPicPr>
        <p:blipFill>
          <a:blip r:embed="rId3"/>
          <a:stretch/>
        </p:blipFill>
        <p:spPr>
          <a:xfrm>
            <a:off x="6294240" y="3804840"/>
            <a:ext cx="4030920" cy="1378800"/>
          </a:xfrm>
          <a:prstGeom prst="rect">
            <a:avLst/>
          </a:prstGeom>
          <a:ln w="0">
            <a:noFill/>
          </a:ln>
        </p:spPr>
      </p:pic>
      <p:pic>
        <p:nvPicPr>
          <p:cNvPr id="357" name="그림 356"/>
          <p:cNvPicPr/>
          <p:nvPr/>
        </p:nvPicPr>
        <p:blipFill>
          <a:blip r:embed="rId4"/>
          <a:stretch/>
        </p:blipFill>
        <p:spPr>
          <a:xfrm>
            <a:off x="6246720" y="1549440"/>
            <a:ext cx="4065120" cy="1548360"/>
          </a:xfrm>
          <a:prstGeom prst="rect">
            <a:avLst/>
          </a:prstGeom>
          <a:ln w="0">
            <a:noFill/>
          </a:ln>
        </p:spPr>
      </p:pic>
      <p:sp>
        <p:nvSpPr>
          <p:cNvPr id="358" name="직사각형 12"/>
          <p:cNvSpPr/>
          <p:nvPr/>
        </p:nvSpPr>
        <p:spPr>
          <a:xfrm>
            <a:off x="6765120" y="1796760"/>
            <a:ext cx="1607400" cy="3913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59" name="직사각형 13"/>
          <p:cNvSpPr/>
          <p:nvPr/>
        </p:nvSpPr>
        <p:spPr>
          <a:xfrm>
            <a:off x="9677160" y="3749760"/>
            <a:ext cx="648000" cy="138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60" name="화살표: 오른쪽 359"/>
          <p:cNvSpPr/>
          <p:nvPr/>
        </p:nvSpPr>
        <p:spPr>
          <a:xfrm>
            <a:off x="5211360" y="2912760"/>
            <a:ext cx="924840" cy="93852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FC496A-EC13-849C-1EBC-EBF91A00DE12}"/>
              </a:ext>
            </a:extLst>
          </p:cNvPr>
          <p:cNvSpPr/>
          <p:nvPr/>
        </p:nvSpPr>
        <p:spPr>
          <a:xfrm>
            <a:off x="1466604" y="0"/>
            <a:ext cx="924494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77336"/>
      </p:ext>
    </p:extLst>
  </p:cSld>
  <p:clrMapOvr>
    <a:masterClrMapping/>
  </p:clrMapOvr>
  <p:transition advTm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사다리꼴 18"/>
          <p:cNvSpPr/>
          <p:nvPr/>
        </p:nvSpPr>
        <p:spPr>
          <a:xfrm>
            <a:off x="0" y="4981680"/>
            <a:ext cx="12191760" cy="187596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rgbClr val="5B9BD5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62" name="사다리꼴 19"/>
          <p:cNvSpPr/>
          <p:nvPr/>
        </p:nvSpPr>
        <p:spPr>
          <a:xfrm rot="10800000">
            <a:off x="360" y="0"/>
            <a:ext cx="12191760" cy="187596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63" name="사다리꼴 20"/>
          <p:cNvSpPr/>
          <p:nvPr/>
        </p:nvSpPr>
        <p:spPr>
          <a:xfrm rot="5400000">
            <a:off x="-2080800" y="2072880"/>
            <a:ext cx="6857640" cy="2695320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64" name="사다리꼴 21"/>
          <p:cNvSpPr/>
          <p:nvPr/>
        </p:nvSpPr>
        <p:spPr>
          <a:xfrm rot="16200000">
            <a:off x="7415280" y="2081520"/>
            <a:ext cx="6857640" cy="2695320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65" name="직사각형 14"/>
          <p:cNvSpPr/>
          <p:nvPr/>
        </p:nvSpPr>
        <p:spPr>
          <a:xfrm>
            <a:off x="2695680" y="1876320"/>
            <a:ext cx="6800400" cy="3105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66" name="직사각형 16"/>
          <p:cNvSpPr/>
          <p:nvPr/>
        </p:nvSpPr>
        <p:spPr>
          <a:xfrm>
            <a:off x="1485360" y="917280"/>
            <a:ext cx="9220680" cy="5011200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pic>
        <p:nvPicPr>
          <p:cNvPr id="367" name="그림 23"/>
          <p:cNvPicPr/>
          <p:nvPr/>
        </p:nvPicPr>
        <p:blipFill>
          <a:blip r:embed="rId2"/>
          <a:stretch/>
        </p:blipFill>
        <p:spPr>
          <a:xfrm>
            <a:off x="6840" y="-7920"/>
            <a:ext cx="1210680" cy="2179080"/>
          </a:xfrm>
          <a:prstGeom prst="rect">
            <a:avLst/>
          </a:prstGeom>
          <a:ln w="0">
            <a:noFill/>
          </a:ln>
        </p:spPr>
      </p:pic>
      <p:pic>
        <p:nvPicPr>
          <p:cNvPr id="368" name="그림 24"/>
          <p:cNvPicPr/>
          <p:nvPr/>
        </p:nvPicPr>
        <p:blipFill>
          <a:blip r:embed="rId3"/>
          <a:stretch/>
        </p:blipFill>
        <p:spPr>
          <a:xfrm>
            <a:off x="1440360" y="5879520"/>
            <a:ext cx="4379760" cy="978120"/>
          </a:xfrm>
          <a:prstGeom prst="rect">
            <a:avLst/>
          </a:prstGeom>
          <a:ln w="0">
            <a:noFill/>
          </a:ln>
        </p:spPr>
      </p:pic>
      <p:pic>
        <p:nvPicPr>
          <p:cNvPr id="369" name="그림 25"/>
          <p:cNvPicPr/>
          <p:nvPr/>
        </p:nvPicPr>
        <p:blipFill>
          <a:blip r:embed="rId2"/>
          <a:stretch/>
        </p:blipFill>
        <p:spPr>
          <a:xfrm rot="-600">
            <a:off x="10981440" y="5723280"/>
            <a:ext cx="1210680" cy="1134720"/>
          </a:xfrm>
          <a:prstGeom prst="rect">
            <a:avLst/>
          </a:prstGeom>
          <a:ln w="0"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370" name="TextBox 6"/>
          <p:cNvSpPr/>
          <p:nvPr/>
        </p:nvSpPr>
        <p:spPr>
          <a:xfrm>
            <a:off x="2152800" y="1163160"/>
            <a:ext cx="4225680" cy="82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4800" b="0" strike="noStrike" spc="-1">
                <a:solidFill>
                  <a:srgbClr val="000000"/>
                </a:solidFill>
                <a:latin typeface="태나다체 "/>
                <a:ea typeface="태나다체 "/>
              </a:rPr>
              <a:t>그 밖의 오류</a:t>
            </a:r>
            <a:endParaRPr lang="en-US" sz="4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1" name="직사각형 17"/>
          <p:cNvSpPr/>
          <p:nvPr/>
        </p:nvSpPr>
        <p:spPr>
          <a:xfrm>
            <a:off x="2152800" y="2011680"/>
            <a:ext cx="8133840" cy="45360"/>
          </a:xfrm>
          <a:prstGeom prst="rect">
            <a:avLst/>
          </a:prstGeom>
          <a:solidFill>
            <a:schemeClr val="tx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" rIns="90000" bIns="720" anchor="ctr">
            <a:noAutofit/>
          </a:bodyPr>
          <a:lstStyle/>
          <a:p>
            <a:endParaRPr lang="en-US" sz="2000" b="0" strike="noStrike" spc="-1">
              <a:solidFill>
                <a:schemeClr val="lt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72" name="그림 27"/>
          <p:cNvPicPr/>
          <p:nvPr/>
        </p:nvPicPr>
        <p:blipFill>
          <a:blip r:embed="rId3"/>
          <a:stretch/>
        </p:blipFill>
        <p:spPr>
          <a:xfrm>
            <a:off x="6360480" y="812880"/>
            <a:ext cx="4379760" cy="1429920"/>
          </a:xfrm>
          <a:prstGeom prst="rect">
            <a:avLst/>
          </a:prstGeom>
          <a:ln w="0">
            <a:noFill/>
          </a:ln>
        </p:spPr>
      </p:pic>
      <p:sp>
        <p:nvSpPr>
          <p:cNvPr id="373" name="TextBox 372"/>
          <p:cNvSpPr txBox="1"/>
          <p:nvPr/>
        </p:nvSpPr>
        <p:spPr>
          <a:xfrm>
            <a:off x="2026640" y="2049120"/>
            <a:ext cx="7840440" cy="2818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2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</a:p>
          <a:p>
            <a:r>
              <a:rPr lang="en-US" sz="22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1. IP</a:t>
            </a:r>
            <a:r>
              <a:rPr lang="ko-KR" sz="22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가 계속 변경 </a:t>
            </a:r>
            <a:r>
              <a:rPr lang="ko-KR" altLang="en-US" sz="22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돼</a:t>
            </a:r>
            <a:r>
              <a:rPr lang="ko-KR" sz="22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 데이터 베이스에 저장하는 과정이 자꾸 끊김</a:t>
            </a:r>
            <a:endParaRPr lang="en-US" sz="2200" b="0" strike="noStrike" spc="-1" dirty="0">
              <a:solidFill>
                <a:srgbClr val="00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sz="24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2. </a:t>
            </a:r>
            <a:r>
              <a:rPr lang="ko-KR" sz="24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사이트 구성이 실시간으로 변경 </a:t>
            </a:r>
            <a:r>
              <a:rPr lang="ko-KR" altLang="en-US" sz="2400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돼</a:t>
            </a:r>
            <a:r>
              <a:rPr lang="ko-KR" sz="24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</a:t>
            </a:r>
            <a:endParaRPr lang="en-US" altLang="ko-KR" sz="2400" b="0" strike="noStrike" spc="-1" dirty="0">
              <a:solidFill>
                <a:srgbClr val="00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2400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</a:t>
            </a:r>
            <a:r>
              <a:rPr lang="ko-KR" sz="24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요리에 대한 정보들을 가져올 수   없었음</a:t>
            </a:r>
            <a:endParaRPr lang="en-US" sz="2400" b="0" strike="noStrike" spc="-1" dirty="0">
              <a:solidFill>
                <a:srgbClr val="00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sz="24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3. </a:t>
            </a:r>
            <a:r>
              <a:rPr lang="ko-KR" sz="24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사이트에 접속을 너무 많이 해서 사이트 접속이 제한됨</a:t>
            </a:r>
            <a:endParaRPr lang="en-US" sz="2400" b="0" strike="noStrike" spc="-1" dirty="0">
              <a:solidFill>
                <a:srgbClr val="00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sz="24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4. </a:t>
            </a:r>
            <a:r>
              <a:rPr lang="ko-KR" sz="2400" b="0" strike="noStrike" spc="-1" dirty="0">
                <a:solidFill>
                  <a:srgbClr val="000000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재료와 레시피가 동일하지 않았음 </a:t>
            </a:r>
            <a:endParaRPr lang="en-US" sz="2400" b="0" strike="noStrike" spc="-1" dirty="0">
              <a:solidFill>
                <a:srgbClr val="000000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사다리꼴 13"/>
          <p:cNvSpPr/>
          <p:nvPr/>
        </p:nvSpPr>
        <p:spPr>
          <a:xfrm>
            <a:off x="0" y="4981680"/>
            <a:ext cx="12191760" cy="1875960"/>
          </a:xfrm>
          <a:prstGeom prst="trapezoid">
            <a:avLst>
              <a:gd name="adj" fmla="val 14351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5B9BD5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75" name="사다리꼴 14"/>
          <p:cNvSpPr/>
          <p:nvPr/>
        </p:nvSpPr>
        <p:spPr>
          <a:xfrm rot="10800000">
            <a:off x="360" y="0"/>
            <a:ext cx="12191760" cy="1875960"/>
          </a:xfrm>
          <a:prstGeom prst="trapezoid">
            <a:avLst>
              <a:gd name="adj" fmla="val 1435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76" name="사다리꼴 15"/>
          <p:cNvSpPr/>
          <p:nvPr/>
        </p:nvSpPr>
        <p:spPr>
          <a:xfrm rot="5400000">
            <a:off x="-2086560" y="2080800"/>
            <a:ext cx="6857640" cy="2695320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77" name="사다리꼴 17"/>
          <p:cNvSpPr/>
          <p:nvPr/>
        </p:nvSpPr>
        <p:spPr>
          <a:xfrm rot="16200000">
            <a:off x="7415280" y="2081520"/>
            <a:ext cx="6857640" cy="2695320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78" name="직사각형 18"/>
          <p:cNvSpPr/>
          <p:nvPr/>
        </p:nvSpPr>
        <p:spPr>
          <a:xfrm>
            <a:off x="2695680" y="1876320"/>
            <a:ext cx="6800400" cy="3105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5B9BD5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79" name="직사각형 19"/>
          <p:cNvSpPr/>
          <p:nvPr/>
        </p:nvSpPr>
        <p:spPr>
          <a:xfrm>
            <a:off x="1533960" y="923400"/>
            <a:ext cx="9220680" cy="5011200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pic>
        <p:nvPicPr>
          <p:cNvPr id="380" name="그림 379"/>
          <p:cNvPicPr/>
          <p:nvPr/>
        </p:nvPicPr>
        <p:blipFill>
          <a:blip r:embed="rId2"/>
          <a:stretch/>
        </p:blipFill>
        <p:spPr>
          <a:xfrm>
            <a:off x="1770840" y="1331640"/>
            <a:ext cx="3819960" cy="4305240"/>
          </a:xfrm>
          <a:prstGeom prst="rect">
            <a:avLst/>
          </a:prstGeom>
          <a:ln w="0">
            <a:noFill/>
          </a:ln>
        </p:spPr>
      </p:pic>
      <p:sp>
        <p:nvSpPr>
          <p:cNvPr id="381" name="직사각형 20"/>
          <p:cNvSpPr/>
          <p:nvPr/>
        </p:nvSpPr>
        <p:spPr>
          <a:xfrm>
            <a:off x="1770840" y="1331640"/>
            <a:ext cx="2028960" cy="138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82" name="화살표: 오른쪽 381"/>
          <p:cNvSpPr/>
          <p:nvPr/>
        </p:nvSpPr>
        <p:spPr>
          <a:xfrm>
            <a:off x="5763600" y="2643480"/>
            <a:ext cx="918000" cy="115956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0">
            <a:solidFill>
              <a:srgbClr val="20386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83" name="그림 382"/>
          <p:cNvPicPr/>
          <p:nvPr/>
        </p:nvPicPr>
        <p:blipFill>
          <a:blip r:embed="rId3"/>
          <a:stretch/>
        </p:blipFill>
        <p:spPr>
          <a:xfrm>
            <a:off x="6840360" y="1338840"/>
            <a:ext cx="3717720" cy="427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708CA538-D8BF-6A09-D06E-297C493EBB0B}"/>
              </a:ext>
            </a:extLst>
          </p:cNvPr>
          <p:cNvSpPr/>
          <p:nvPr/>
        </p:nvSpPr>
        <p:spPr>
          <a:xfrm>
            <a:off x="0" y="498170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6E9EC5-8665-03EF-36EA-8515990A5CF6}"/>
              </a:ext>
            </a:extLst>
          </p:cNvPr>
          <p:cNvSpPr/>
          <p:nvPr/>
        </p:nvSpPr>
        <p:spPr>
          <a:xfrm rot="10800000">
            <a:off x="0" y="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681EC4E6-CB71-1EF0-515B-5AC9DB82DBAD}"/>
              </a:ext>
            </a:extLst>
          </p:cNvPr>
          <p:cNvSpPr/>
          <p:nvPr/>
        </p:nvSpPr>
        <p:spPr>
          <a:xfrm rot="5400000">
            <a:off x="-2081151" y="2081150"/>
            <a:ext cx="6858000" cy="2695699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BCA89EB-58CC-A166-0D9C-37810A92B8A6}"/>
              </a:ext>
            </a:extLst>
          </p:cNvPr>
          <p:cNvSpPr/>
          <p:nvPr/>
        </p:nvSpPr>
        <p:spPr>
          <a:xfrm rot="16200000">
            <a:off x="7415150" y="2081152"/>
            <a:ext cx="6858000" cy="2695699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2F0F0-1C99-4780-7DA4-DD6A65F6B687}"/>
              </a:ext>
            </a:extLst>
          </p:cNvPr>
          <p:cNvSpPr/>
          <p:nvPr/>
        </p:nvSpPr>
        <p:spPr>
          <a:xfrm>
            <a:off x="2695699" y="1876301"/>
            <a:ext cx="6800601" cy="3105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84CC6-1542-E2B5-DB7B-277B65934377}"/>
              </a:ext>
            </a:extLst>
          </p:cNvPr>
          <p:cNvSpPr/>
          <p:nvPr/>
        </p:nvSpPr>
        <p:spPr>
          <a:xfrm>
            <a:off x="1451224" y="923306"/>
            <a:ext cx="9221189" cy="5011387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08F80A-F7D0-2AF4-930A-26823A56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-8073"/>
            <a:ext cx="1210881" cy="2179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917264-6D43-3E78-D2E4-11F79E53A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3" y="5879368"/>
            <a:ext cx="4380248" cy="97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FB1529-CCA2-1D0B-3BD8-84A4476F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19" y="5722794"/>
            <a:ext cx="1210881" cy="1135207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EAC5F6-8743-7EC4-3DF8-813DFF66EDBB}"/>
              </a:ext>
            </a:extLst>
          </p:cNvPr>
          <p:cNvSpPr txBox="1"/>
          <p:nvPr/>
        </p:nvSpPr>
        <p:spPr>
          <a:xfrm>
            <a:off x="2152848" y="1264643"/>
            <a:ext cx="4226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분석 과정</a:t>
            </a:r>
            <a:endParaRPr lang="ko-KR" altLang="en-US" sz="1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6E86-1216-7060-337F-235DC17606DC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6E83650-D84D-68CA-B245-8FC2BF31F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28" y="812958"/>
            <a:ext cx="4380248" cy="14302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D11294B-56EF-BD22-914D-6CC6CECFA6ED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B7FFA-6983-6224-6718-ADC44FE14A60}"/>
              </a:ext>
            </a:extLst>
          </p:cNvPr>
          <p:cNvSpPr txBox="1"/>
          <p:nvPr/>
        </p:nvSpPr>
        <p:spPr>
          <a:xfrm>
            <a:off x="2250374" y="2428504"/>
            <a:ext cx="4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Cosine </a:t>
            </a:r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유사도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F9127-349D-37BC-BCC7-9AE77CFC59B0}"/>
              </a:ext>
            </a:extLst>
          </p:cNvPr>
          <p:cNvSpPr txBox="1"/>
          <p:nvPr/>
        </p:nvSpPr>
        <p:spPr>
          <a:xfrm>
            <a:off x="2154826" y="3261099"/>
            <a:ext cx="75170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DB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에서 레시피를 </a:t>
            </a:r>
            <a:r>
              <a:rPr lang="en-US" altLang="ko-KR" sz="20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DataFrame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형태로 가져오고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이것을 </a:t>
            </a:r>
            <a:r>
              <a:rPr lang="en-US" altLang="ko-KR" sz="20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CountVectorizer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()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를 이용해서 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Cosine 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유사도를 구하고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Cosine 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유사도와 가장 유사한 것 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3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가지를 뽑아 리스트에 담게 됨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.</a:t>
            </a:r>
            <a:endParaRPr lang="ko-KR" altLang="en-US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0D84E-C289-9915-6882-2C2F560E9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738">
            <a:off x="9720845" y="3056196"/>
            <a:ext cx="15906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7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708CA538-D8BF-6A09-D06E-297C493EBB0B}"/>
              </a:ext>
            </a:extLst>
          </p:cNvPr>
          <p:cNvSpPr/>
          <p:nvPr/>
        </p:nvSpPr>
        <p:spPr>
          <a:xfrm>
            <a:off x="0" y="498170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6E9EC5-8665-03EF-36EA-8515990A5CF6}"/>
              </a:ext>
            </a:extLst>
          </p:cNvPr>
          <p:cNvSpPr/>
          <p:nvPr/>
        </p:nvSpPr>
        <p:spPr>
          <a:xfrm rot="10800000">
            <a:off x="0" y="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681EC4E6-CB71-1EF0-515B-5AC9DB82DBAD}"/>
              </a:ext>
            </a:extLst>
          </p:cNvPr>
          <p:cNvSpPr/>
          <p:nvPr/>
        </p:nvSpPr>
        <p:spPr>
          <a:xfrm rot="5400000">
            <a:off x="-2081151" y="2081150"/>
            <a:ext cx="6858000" cy="2695699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BCA89EB-58CC-A166-0D9C-37810A92B8A6}"/>
              </a:ext>
            </a:extLst>
          </p:cNvPr>
          <p:cNvSpPr/>
          <p:nvPr/>
        </p:nvSpPr>
        <p:spPr>
          <a:xfrm rot="16200000">
            <a:off x="7415150" y="2081152"/>
            <a:ext cx="6858000" cy="2695699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2F0F0-1C99-4780-7DA4-DD6A65F6B687}"/>
              </a:ext>
            </a:extLst>
          </p:cNvPr>
          <p:cNvSpPr/>
          <p:nvPr/>
        </p:nvSpPr>
        <p:spPr>
          <a:xfrm>
            <a:off x="2695699" y="1876301"/>
            <a:ext cx="6800601" cy="3105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84CC6-1542-E2B5-DB7B-277B65934377}"/>
              </a:ext>
            </a:extLst>
          </p:cNvPr>
          <p:cNvSpPr/>
          <p:nvPr/>
        </p:nvSpPr>
        <p:spPr>
          <a:xfrm>
            <a:off x="1451224" y="923306"/>
            <a:ext cx="9221189" cy="5011387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08F80A-F7D0-2AF4-930A-26823A56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-8073"/>
            <a:ext cx="1210881" cy="2179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917264-6D43-3E78-D2E4-11F79E53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3" y="5879368"/>
            <a:ext cx="4380248" cy="97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FB1529-CCA2-1D0B-3BD8-84A4476FE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19" y="5722794"/>
            <a:ext cx="1210881" cy="1135207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EAC5F6-8743-7EC4-3DF8-813DFF66EDBB}"/>
              </a:ext>
            </a:extLst>
          </p:cNvPr>
          <p:cNvSpPr txBox="1"/>
          <p:nvPr/>
        </p:nvSpPr>
        <p:spPr>
          <a:xfrm>
            <a:off x="2152848" y="1264643"/>
            <a:ext cx="4226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분석 과정</a:t>
            </a:r>
            <a:endParaRPr lang="ko-KR" altLang="en-US" sz="1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6E86-1216-7060-337F-235DC17606DC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6E83650-D84D-68CA-B245-8FC2BF31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28" y="812958"/>
            <a:ext cx="4380248" cy="14302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D11294B-56EF-BD22-914D-6CC6CECFA6ED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CE6BE8A-E2E3-63E9-5BEF-83857CC641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r="13173" b="48263"/>
          <a:stretch/>
        </p:blipFill>
        <p:spPr>
          <a:xfrm>
            <a:off x="2250107" y="2330387"/>
            <a:ext cx="6121400" cy="30259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9DB090-09B4-0096-61AE-8B236B3D52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" t="69977" r="3835" b="2446"/>
          <a:stretch/>
        </p:blipFill>
        <p:spPr>
          <a:xfrm>
            <a:off x="6427241" y="3106365"/>
            <a:ext cx="3956895" cy="1213441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B31F78A-A95D-59D8-8423-1659FF5D2E1C}"/>
              </a:ext>
            </a:extLst>
          </p:cNvPr>
          <p:cNvSpPr/>
          <p:nvPr/>
        </p:nvSpPr>
        <p:spPr>
          <a:xfrm>
            <a:off x="5870321" y="3429000"/>
            <a:ext cx="456842" cy="442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BC903-2938-C645-FCE2-C4DD4914E870}"/>
              </a:ext>
            </a:extLst>
          </p:cNvPr>
          <p:cNvSpPr txBox="1"/>
          <p:nvPr/>
        </p:nvSpPr>
        <p:spPr>
          <a:xfrm>
            <a:off x="5609676" y="4537568"/>
            <a:ext cx="5366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MariaDB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의 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recipe 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테이블을 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DataFrame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형태로 가져옴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26A5DA-EE4E-77FC-C4BD-BB50D9AA9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531">
            <a:off x="10357434" y="3768610"/>
            <a:ext cx="1116254" cy="271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5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708CA538-D8BF-6A09-D06E-297C493EBB0B}"/>
              </a:ext>
            </a:extLst>
          </p:cNvPr>
          <p:cNvSpPr/>
          <p:nvPr/>
        </p:nvSpPr>
        <p:spPr>
          <a:xfrm>
            <a:off x="-1" y="498170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6E9EC5-8665-03EF-36EA-8515990A5CF6}"/>
              </a:ext>
            </a:extLst>
          </p:cNvPr>
          <p:cNvSpPr/>
          <p:nvPr/>
        </p:nvSpPr>
        <p:spPr>
          <a:xfrm rot="10800000">
            <a:off x="0" y="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681EC4E6-CB71-1EF0-515B-5AC9DB82DBAD}"/>
              </a:ext>
            </a:extLst>
          </p:cNvPr>
          <p:cNvSpPr/>
          <p:nvPr/>
        </p:nvSpPr>
        <p:spPr>
          <a:xfrm rot="5400000">
            <a:off x="-2081151" y="2081150"/>
            <a:ext cx="6858000" cy="2695699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BCA89EB-58CC-A166-0D9C-37810A92B8A6}"/>
              </a:ext>
            </a:extLst>
          </p:cNvPr>
          <p:cNvSpPr/>
          <p:nvPr/>
        </p:nvSpPr>
        <p:spPr>
          <a:xfrm rot="16200000">
            <a:off x="7415150" y="2081152"/>
            <a:ext cx="6858000" cy="2695699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2F0F0-1C99-4780-7DA4-DD6A65F6B687}"/>
              </a:ext>
            </a:extLst>
          </p:cNvPr>
          <p:cNvSpPr/>
          <p:nvPr/>
        </p:nvSpPr>
        <p:spPr>
          <a:xfrm>
            <a:off x="2695699" y="1876301"/>
            <a:ext cx="6800601" cy="3105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84CC6-1542-E2B5-DB7B-277B65934377}"/>
              </a:ext>
            </a:extLst>
          </p:cNvPr>
          <p:cNvSpPr/>
          <p:nvPr/>
        </p:nvSpPr>
        <p:spPr>
          <a:xfrm>
            <a:off x="1451224" y="923306"/>
            <a:ext cx="9221189" cy="5011387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08F80A-F7D0-2AF4-930A-26823A56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-8073"/>
            <a:ext cx="1210881" cy="2179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917264-6D43-3E78-D2E4-11F79E53A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3" y="5879368"/>
            <a:ext cx="4380248" cy="97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FB1529-CCA2-1D0B-3BD8-84A4476F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19" y="5722794"/>
            <a:ext cx="1210881" cy="1135207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EAC5F6-8743-7EC4-3DF8-813DFF66EDBB}"/>
              </a:ext>
            </a:extLst>
          </p:cNvPr>
          <p:cNvSpPr txBox="1"/>
          <p:nvPr/>
        </p:nvSpPr>
        <p:spPr>
          <a:xfrm>
            <a:off x="2152848" y="1264643"/>
            <a:ext cx="4226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분석 과정</a:t>
            </a:r>
            <a:endParaRPr lang="ko-KR" altLang="en-US" sz="1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6E86-1216-7060-337F-235DC17606DC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6E83650-D84D-68CA-B245-8FC2BF31F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28" y="812958"/>
            <a:ext cx="4380248" cy="14302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D11294B-56EF-BD22-914D-6CC6CECFA6ED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B31F78A-A95D-59D8-8423-1659FF5D2E1C}"/>
              </a:ext>
            </a:extLst>
          </p:cNvPr>
          <p:cNvSpPr/>
          <p:nvPr/>
        </p:nvSpPr>
        <p:spPr>
          <a:xfrm rot="3135875">
            <a:off x="5795287" y="3174088"/>
            <a:ext cx="456842" cy="442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BC903-2938-C645-FCE2-C4DD4914E870}"/>
              </a:ext>
            </a:extLst>
          </p:cNvPr>
          <p:cNvSpPr txBox="1"/>
          <p:nvPr/>
        </p:nvSpPr>
        <p:spPr>
          <a:xfrm>
            <a:off x="6260637" y="2360874"/>
            <a:ext cx="5366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Okt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를 이용하여 명사만 추출 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=&gt; </a:t>
            </a:r>
            <a:r>
              <a:rPr lang="en-US" altLang="ko-KR" sz="24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CountVectorizer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를 이용하여 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빈도수 계산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벡터화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2DB056-909F-0920-8DE4-91BDE000EA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" r="57439" b="75324"/>
          <a:stretch/>
        </p:blipFill>
        <p:spPr>
          <a:xfrm>
            <a:off x="2219094" y="2210904"/>
            <a:ext cx="3477093" cy="7443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26CAC9-FCE7-022D-621B-D266E41B6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94" y="3926041"/>
            <a:ext cx="3477092" cy="17676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D1D33C-4AF3-03E9-8D9A-A29B59AFEC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t="41851" r="48294" b="24615"/>
          <a:stretch/>
        </p:blipFill>
        <p:spPr>
          <a:xfrm>
            <a:off x="2240694" y="2948518"/>
            <a:ext cx="3477092" cy="101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35DC8F0-B045-731B-3C2E-12878CB41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71" y="3761397"/>
            <a:ext cx="4470971" cy="200192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0DCDA-2BEF-4143-8D17-0D9C0AA8DBC6}"/>
              </a:ext>
            </a:extLst>
          </p:cNvPr>
          <p:cNvSpPr/>
          <p:nvPr/>
        </p:nvSpPr>
        <p:spPr>
          <a:xfrm>
            <a:off x="2276466" y="4498143"/>
            <a:ext cx="1305114" cy="3052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FEAE0B-AFC7-F854-706E-C8E305E40590}"/>
              </a:ext>
            </a:extLst>
          </p:cNvPr>
          <p:cNvSpPr/>
          <p:nvPr/>
        </p:nvSpPr>
        <p:spPr>
          <a:xfrm>
            <a:off x="2323301" y="2613915"/>
            <a:ext cx="1140268" cy="284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71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708CA538-D8BF-6A09-D06E-297C493EBB0B}"/>
              </a:ext>
            </a:extLst>
          </p:cNvPr>
          <p:cNvSpPr/>
          <p:nvPr/>
        </p:nvSpPr>
        <p:spPr>
          <a:xfrm>
            <a:off x="0" y="498170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6E9EC5-8665-03EF-36EA-8515990A5CF6}"/>
              </a:ext>
            </a:extLst>
          </p:cNvPr>
          <p:cNvSpPr/>
          <p:nvPr/>
        </p:nvSpPr>
        <p:spPr>
          <a:xfrm rot="10800000">
            <a:off x="0" y="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681EC4E6-CB71-1EF0-515B-5AC9DB82DBAD}"/>
              </a:ext>
            </a:extLst>
          </p:cNvPr>
          <p:cNvSpPr/>
          <p:nvPr/>
        </p:nvSpPr>
        <p:spPr>
          <a:xfrm rot="5400000">
            <a:off x="-2081151" y="2081150"/>
            <a:ext cx="6858000" cy="2695699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BCA89EB-58CC-A166-0D9C-37810A92B8A6}"/>
              </a:ext>
            </a:extLst>
          </p:cNvPr>
          <p:cNvSpPr/>
          <p:nvPr/>
        </p:nvSpPr>
        <p:spPr>
          <a:xfrm rot="16200000">
            <a:off x="7415150" y="2081152"/>
            <a:ext cx="6858000" cy="2695699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2F0F0-1C99-4780-7DA4-DD6A65F6B687}"/>
              </a:ext>
            </a:extLst>
          </p:cNvPr>
          <p:cNvSpPr/>
          <p:nvPr/>
        </p:nvSpPr>
        <p:spPr>
          <a:xfrm>
            <a:off x="2695699" y="1876301"/>
            <a:ext cx="6800601" cy="3105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84CC6-1542-E2B5-DB7B-277B65934377}"/>
              </a:ext>
            </a:extLst>
          </p:cNvPr>
          <p:cNvSpPr/>
          <p:nvPr/>
        </p:nvSpPr>
        <p:spPr>
          <a:xfrm>
            <a:off x="1347849" y="923306"/>
            <a:ext cx="9221189" cy="5011387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08F80A-F7D0-2AF4-930A-26823A56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-8073"/>
            <a:ext cx="1210881" cy="2179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917264-6D43-3E78-D2E4-11F79E53A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3" y="5879368"/>
            <a:ext cx="4380248" cy="97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FB1529-CCA2-1D0B-3BD8-84A4476F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19" y="5722794"/>
            <a:ext cx="1210881" cy="1135207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EAC5F6-8743-7EC4-3DF8-813DFF66EDBB}"/>
              </a:ext>
            </a:extLst>
          </p:cNvPr>
          <p:cNvSpPr txBox="1"/>
          <p:nvPr/>
        </p:nvSpPr>
        <p:spPr>
          <a:xfrm>
            <a:off x="2152848" y="1264643"/>
            <a:ext cx="4226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분석 과정</a:t>
            </a:r>
            <a:endParaRPr lang="ko-KR" altLang="en-US" sz="16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6E86-1216-7060-337F-235DC17606DC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6E83650-D84D-68CA-B245-8FC2BF31F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28" y="812958"/>
            <a:ext cx="4380248" cy="14302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D11294B-56EF-BD22-914D-6CC6CECFA6ED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B31F78A-A95D-59D8-8423-1659FF5D2E1C}"/>
              </a:ext>
            </a:extLst>
          </p:cNvPr>
          <p:cNvSpPr/>
          <p:nvPr/>
        </p:nvSpPr>
        <p:spPr>
          <a:xfrm>
            <a:off x="5870321" y="3429000"/>
            <a:ext cx="456842" cy="442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BC903-2938-C645-FCE2-C4DD4914E870}"/>
              </a:ext>
            </a:extLst>
          </p:cNvPr>
          <p:cNvSpPr txBox="1"/>
          <p:nvPr/>
        </p:nvSpPr>
        <p:spPr>
          <a:xfrm>
            <a:off x="4975492" y="2284296"/>
            <a:ext cx="5366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Cosine 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유사도와 가장 유사한 것 </a:t>
            </a:r>
            <a:r>
              <a:rPr lang="en-US" altLang="ko-KR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3</a:t>
            </a:r>
            <a:r>
              <a:rPr lang="ko-KR" altLang="en-US" sz="2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가지를 뽑음</a:t>
            </a:r>
            <a:endParaRPr lang="en-US" altLang="ko-KR" sz="2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D69AC7-6B70-9C2D-F436-EF9A8A47B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68" y="2980882"/>
            <a:ext cx="2592535" cy="21111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2B8176-816B-9C7D-646F-28674FBB5A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" t="8387" r="792"/>
          <a:stretch/>
        </p:blipFill>
        <p:spPr>
          <a:xfrm>
            <a:off x="2161767" y="2205989"/>
            <a:ext cx="2592535" cy="6923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621949-2B2C-119D-E684-2101109033DC}"/>
              </a:ext>
            </a:extLst>
          </p:cNvPr>
          <p:cNvSpPr/>
          <p:nvPr/>
        </p:nvSpPr>
        <p:spPr>
          <a:xfrm>
            <a:off x="2817710" y="2258913"/>
            <a:ext cx="1890856" cy="229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11D4FB-80A5-EED6-A3F2-4AACDE6AF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26" y="2850912"/>
            <a:ext cx="5281057" cy="22025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77CC94-0041-56AE-18F0-7669D95CE5AA}"/>
              </a:ext>
            </a:extLst>
          </p:cNvPr>
          <p:cNvSpPr/>
          <p:nvPr/>
        </p:nvSpPr>
        <p:spPr>
          <a:xfrm>
            <a:off x="9533161" y="3725705"/>
            <a:ext cx="707384" cy="12518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93CE28-DBF9-736B-6C03-3D39B78EE09A}"/>
              </a:ext>
            </a:extLst>
          </p:cNvPr>
          <p:cNvSpPr/>
          <p:nvPr/>
        </p:nvSpPr>
        <p:spPr>
          <a:xfrm>
            <a:off x="5350769" y="3739519"/>
            <a:ext cx="798846" cy="1208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4C4C0CB-5827-51CB-A05A-FA6867F6DABA}"/>
              </a:ext>
            </a:extLst>
          </p:cNvPr>
          <p:cNvSpPr/>
          <p:nvPr/>
        </p:nvSpPr>
        <p:spPr>
          <a:xfrm rot="16200000">
            <a:off x="5584550" y="5125291"/>
            <a:ext cx="456842" cy="442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A8527A4-7DA1-667D-CB47-0599105BEB51}"/>
              </a:ext>
            </a:extLst>
          </p:cNvPr>
          <p:cNvSpPr/>
          <p:nvPr/>
        </p:nvSpPr>
        <p:spPr>
          <a:xfrm rot="16200000">
            <a:off x="9724408" y="5049446"/>
            <a:ext cx="456842" cy="442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62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708CA538-D8BF-6A09-D06E-297C493EBB0B}"/>
              </a:ext>
            </a:extLst>
          </p:cNvPr>
          <p:cNvSpPr/>
          <p:nvPr/>
        </p:nvSpPr>
        <p:spPr>
          <a:xfrm>
            <a:off x="0" y="498170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9DC3E6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426E9EC5-8665-03EF-36EA-8515990A5CF6}"/>
              </a:ext>
            </a:extLst>
          </p:cNvPr>
          <p:cNvSpPr/>
          <p:nvPr/>
        </p:nvSpPr>
        <p:spPr>
          <a:xfrm rot="10800000">
            <a:off x="0" y="0"/>
            <a:ext cx="12192000" cy="1876300"/>
          </a:xfrm>
          <a:prstGeom prst="trapezoid">
            <a:avLst>
              <a:gd name="adj" fmla="val 143518"/>
            </a:avLst>
          </a:prstGeom>
          <a:solidFill>
            <a:srgbClr val="DEEBF7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681EC4E6-CB71-1EF0-515B-5AC9DB82DBAD}"/>
              </a:ext>
            </a:extLst>
          </p:cNvPr>
          <p:cNvSpPr/>
          <p:nvPr/>
        </p:nvSpPr>
        <p:spPr>
          <a:xfrm rot="5400000">
            <a:off x="-2081151" y="2081150"/>
            <a:ext cx="6858000" cy="2695699"/>
          </a:xfrm>
          <a:prstGeom prst="trapezoid">
            <a:avLst>
              <a:gd name="adj" fmla="val 69356"/>
            </a:avLst>
          </a:prstGeom>
          <a:solidFill>
            <a:srgbClr val="BDD7EE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BCA89EB-58CC-A166-0D9C-37810A92B8A6}"/>
              </a:ext>
            </a:extLst>
          </p:cNvPr>
          <p:cNvSpPr/>
          <p:nvPr/>
        </p:nvSpPr>
        <p:spPr>
          <a:xfrm rot="16200000">
            <a:off x="7415150" y="2081152"/>
            <a:ext cx="6858000" cy="2695699"/>
          </a:xfrm>
          <a:prstGeom prst="trapezoid">
            <a:avLst>
              <a:gd name="adj" fmla="val 6935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2F0F0-1C99-4780-7DA4-DD6A65F6B687}"/>
              </a:ext>
            </a:extLst>
          </p:cNvPr>
          <p:cNvSpPr/>
          <p:nvPr/>
        </p:nvSpPr>
        <p:spPr>
          <a:xfrm>
            <a:off x="2695699" y="1876301"/>
            <a:ext cx="6800601" cy="31053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84CC6-1542-E2B5-DB7B-277B65934377}"/>
              </a:ext>
            </a:extLst>
          </p:cNvPr>
          <p:cNvSpPr/>
          <p:nvPr/>
        </p:nvSpPr>
        <p:spPr>
          <a:xfrm>
            <a:off x="1485405" y="917368"/>
            <a:ext cx="9221189" cy="5011387"/>
          </a:xfrm>
          <a:prstGeom prst="rect">
            <a:avLst/>
          </a:prstGeom>
          <a:solidFill>
            <a:schemeClr val="bg1">
              <a:alpha val="62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이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08F80A-F7D0-2AF4-930A-26823A56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" y="-8073"/>
            <a:ext cx="1210881" cy="2179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917264-6D43-3E78-D2E4-11F79E53A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3" y="5879368"/>
            <a:ext cx="4380248" cy="9786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FB1529-CCA2-1D0B-3BD8-84A4476F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19" y="5722794"/>
            <a:ext cx="1210881" cy="1135207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EAC5F6-8743-7EC4-3DF8-813DFF66EDBB}"/>
              </a:ext>
            </a:extLst>
          </p:cNvPr>
          <p:cNvSpPr txBox="1"/>
          <p:nvPr/>
        </p:nvSpPr>
        <p:spPr>
          <a:xfrm>
            <a:off x="2111907" y="1234120"/>
            <a:ext cx="4226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웹 구현 및 시현</a:t>
            </a:r>
            <a:endParaRPr lang="en-US" altLang="ko-KR" sz="4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6E86-1216-7060-337F-235DC17606DC}"/>
              </a:ext>
            </a:extLst>
          </p:cNvPr>
          <p:cNvSpPr/>
          <p:nvPr/>
        </p:nvSpPr>
        <p:spPr>
          <a:xfrm>
            <a:off x="2152848" y="2011855"/>
            <a:ext cx="813415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6E83650-D84D-68CA-B245-8FC2BF31F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28" y="812958"/>
            <a:ext cx="4380248" cy="1430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5D569A-0687-1DA5-C3F2-9FCEAC1046DB}"/>
              </a:ext>
            </a:extLst>
          </p:cNvPr>
          <p:cNvSpPr txBox="1"/>
          <p:nvPr/>
        </p:nvSpPr>
        <p:spPr>
          <a:xfrm>
            <a:off x="2203648" y="2428504"/>
            <a:ext cx="3402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웹 시현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BAB9B-3481-09E3-415D-62D028565AD6}"/>
              </a:ext>
            </a:extLst>
          </p:cNvPr>
          <p:cNvSpPr txBox="1"/>
          <p:nvPr/>
        </p:nvSpPr>
        <p:spPr>
          <a:xfrm>
            <a:off x="2154826" y="3261099"/>
            <a:ext cx="75170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Html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로 프로그램을 구현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레시피를 입력하면 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cosine </a:t>
            </a:r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유사도를 이용해 </a:t>
            </a:r>
            <a:endParaRPr lang="en-US" altLang="ko-KR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ko-KR" altLang="en-US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레시피와 요리명을 추천한다</a:t>
            </a:r>
            <a:r>
              <a:rPr lang="en-US" altLang="ko-KR" sz="24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.</a:t>
            </a:r>
            <a:endParaRPr lang="ko-KR" altLang="en-US" sz="24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23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613ADE-FC9F-2FB9-884E-158267202241}"/>
              </a:ext>
            </a:extLst>
          </p:cNvPr>
          <p:cNvSpPr/>
          <p:nvPr/>
        </p:nvSpPr>
        <p:spPr>
          <a:xfrm>
            <a:off x="2849776" y="1876300"/>
            <a:ext cx="6492448" cy="31053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E2D5F7-5D42-C308-B1BF-94C15FB194A4}"/>
              </a:ext>
            </a:extLst>
          </p:cNvPr>
          <p:cNvGrpSpPr/>
          <p:nvPr/>
        </p:nvGrpSpPr>
        <p:grpSpPr>
          <a:xfrm>
            <a:off x="276225" y="0"/>
            <a:ext cx="11639550" cy="6858000"/>
            <a:chOff x="-1" y="0"/>
            <a:chExt cx="12192001" cy="6858002"/>
          </a:xfrm>
        </p:grpSpPr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7364A3FA-C479-6E74-37AF-7D6958721737}"/>
                </a:ext>
              </a:extLst>
            </p:cNvPr>
            <p:cNvSpPr/>
            <p:nvPr/>
          </p:nvSpPr>
          <p:spPr>
            <a:xfrm>
              <a:off x="0" y="4981700"/>
              <a:ext cx="12192000" cy="1876300"/>
            </a:xfrm>
            <a:prstGeom prst="trapezoid">
              <a:avLst>
                <a:gd name="adj" fmla="val 143518"/>
              </a:avLst>
            </a:prstGeom>
            <a:solidFill>
              <a:srgbClr val="9DC3E6"/>
            </a:solidFill>
            <a:ln>
              <a:solidFill>
                <a:srgbClr val="546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E71491AC-9E32-806A-5A11-67C32A295D2B}"/>
                </a:ext>
              </a:extLst>
            </p:cNvPr>
            <p:cNvSpPr/>
            <p:nvPr/>
          </p:nvSpPr>
          <p:spPr>
            <a:xfrm rot="10800000">
              <a:off x="0" y="0"/>
              <a:ext cx="12192000" cy="1876300"/>
            </a:xfrm>
            <a:prstGeom prst="trapezoid">
              <a:avLst>
                <a:gd name="adj" fmla="val 143518"/>
              </a:avLst>
            </a:prstGeom>
            <a:solidFill>
              <a:srgbClr val="DEEBF7"/>
            </a:solidFill>
            <a:ln>
              <a:solidFill>
                <a:srgbClr val="546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6AD18ECD-AC8E-7143-7C6F-1BF241C9EEBD}"/>
                </a:ext>
              </a:extLst>
            </p:cNvPr>
            <p:cNvSpPr/>
            <p:nvPr/>
          </p:nvSpPr>
          <p:spPr>
            <a:xfrm rot="5400000">
              <a:off x="-2010591" y="2010590"/>
              <a:ext cx="6858000" cy="2836820"/>
            </a:xfrm>
            <a:prstGeom prst="trapezoid">
              <a:avLst>
                <a:gd name="adj" fmla="val 69356"/>
              </a:avLst>
            </a:prstGeom>
            <a:solidFill>
              <a:srgbClr val="BDD7EE"/>
            </a:solidFill>
            <a:ln>
              <a:solidFill>
                <a:srgbClr val="546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E9A02345-DD08-2B7E-D4FE-C72F74258054}"/>
                </a:ext>
              </a:extLst>
            </p:cNvPr>
            <p:cNvSpPr/>
            <p:nvPr/>
          </p:nvSpPr>
          <p:spPr>
            <a:xfrm rot="16200000">
              <a:off x="7344591" y="2010592"/>
              <a:ext cx="6858000" cy="2836819"/>
            </a:xfrm>
            <a:prstGeom prst="trapezoid">
              <a:avLst>
                <a:gd name="adj" fmla="val 69356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546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4E0D5CE-5107-B0E1-75AF-BA668806C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52" y="2551565"/>
            <a:ext cx="1672772" cy="3465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DC702C-D141-F079-49B6-0C7F58D98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94" y="1452143"/>
            <a:ext cx="2848897" cy="41715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1BBDC4-B6F9-B003-C9F2-BA0E533AD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251" y="2525165"/>
            <a:ext cx="2426786" cy="23886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4CC96-FCF0-5D9C-D71E-BBF6C67C0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5" y="1824485"/>
            <a:ext cx="1384920" cy="4167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74DEDE-F8F7-2DE6-8CDC-5B827CD1F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90" y="4181574"/>
            <a:ext cx="2541138" cy="14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72071"/>
      </p:ext>
    </p:extLst>
  </p:cSld>
  <p:clrMapOvr>
    <a:masterClrMapping/>
  </p:clrMapOvr>
  <p:transition advTm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D45D727-1613-952A-BB9E-9DC9A6D00F53}"/>
              </a:ext>
            </a:extLst>
          </p:cNvPr>
          <p:cNvGrpSpPr/>
          <p:nvPr/>
        </p:nvGrpSpPr>
        <p:grpSpPr>
          <a:xfrm>
            <a:off x="570016" y="-454644"/>
            <a:ext cx="10289968" cy="7580539"/>
            <a:chOff x="1457324" y="185735"/>
            <a:chExt cx="8318014" cy="66079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7A2AF24-BD7F-E017-16D3-C74DE798B53D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498222"/>
              <a:chOff x="-207169" y="-1"/>
              <a:chExt cx="8318013" cy="6498222"/>
            </a:xfrm>
            <a:solidFill>
              <a:srgbClr val="BDD7EE"/>
            </a:solidFill>
          </p:grpSpPr>
          <p:sp>
            <p:nvSpPr>
              <p:cNvPr id="37" name="순서도: 처리 36">
                <a:extLst>
                  <a:ext uri="{FF2B5EF4-FFF2-40B4-BE49-F238E27FC236}">
                    <a16:creationId xmlns:a16="http://schemas.microsoft.com/office/drawing/2014/main" id="{AF757BAF-4002-B7DE-9FE4-5FDA86E1AD64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다리꼴 37">
                <a:extLst>
                  <a:ext uri="{FF2B5EF4-FFF2-40B4-BE49-F238E27FC236}">
                    <a16:creationId xmlns:a16="http://schemas.microsoft.com/office/drawing/2014/main" id="{830F7BAC-9079-4A23-7AA1-E2CEA7025C0C}"/>
                  </a:ext>
                </a:extLst>
              </p:cNvPr>
              <p:cNvSpPr/>
              <p:nvPr/>
            </p:nvSpPr>
            <p:spPr>
              <a:xfrm rot="16200000">
                <a:off x="3617538" y="2257825"/>
                <a:ext cx="6208630" cy="2249388"/>
              </a:xfrm>
              <a:prstGeom prst="trapezoid">
                <a:avLst>
                  <a:gd name="adj" fmla="val 67223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C725DDB-83C9-8257-A06D-A8C93A10670C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다리꼴 39">
                <a:extLst>
                  <a:ext uri="{FF2B5EF4-FFF2-40B4-BE49-F238E27FC236}">
                    <a16:creationId xmlns:a16="http://schemas.microsoft.com/office/drawing/2014/main" id="{E8F02A97-F34A-5956-193B-F66412BE5A0F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다리꼴 40">
                <a:extLst>
                  <a:ext uri="{FF2B5EF4-FFF2-40B4-BE49-F238E27FC236}">
                    <a16:creationId xmlns:a16="http://schemas.microsoft.com/office/drawing/2014/main" id="{5A1B30A4-EC8C-5CC9-BC20-5ED497326871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다리꼴 41">
                <a:extLst>
                  <a:ext uri="{FF2B5EF4-FFF2-40B4-BE49-F238E27FC236}">
                    <a16:creationId xmlns:a16="http://schemas.microsoft.com/office/drawing/2014/main" id="{8539886C-0FD1-F813-EF37-4624CE34DA85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다리꼴 42">
                <a:extLst>
                  <a:ext uri="{FF2B5EF4-FFF2-40B4-BE49-F238E27FC236}">
                    <a16:creationId xmlns:a16="http://schemas.microsoft.com/office/drawing/2014/main" id="{B138854A-20AC-64A8-6B61-3AB2A651215F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0E2011CA-9A1A-C13B-14C2-676F5ED2C104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다리꼴 6">
            <a:extLst>
              <a:ext uri="{FF2B5EF4-FFF2-40B4-BE49-F238E27FC236}">
                <a16:creationId xmlns:a16="http://schemas.microsoft.com/office/drawing/2014/main" id="{DDC7C00F-04F9-8A26-D100-93C543AE841A}"/>
              </a:ext>
            </a:extLst>
          </p:cNvPr>
          <p:cNvSpPr/>
          <p:nvPr/>
        </p:nvSpPr>
        <p:spPr>
          <a:xfrm rot="5400000" flipV="1">
            <a:off x="7268441" y="2691923"/>
            <a:ext cx="8444101" cy="1818460"/>
          </a:xfrm>
          <a:prstGeom prst="trapezoid">
            <a:avLst>
              <a:gd name="adj" fmla="val 36572"/>
            </a:avLst>
          </a:prstGeom>
          <a:solidFill>
            <a:schemeClr val="bg1"/>
          </a:solidFill>
          <a:ln w="76200">
            <a:solidFill>
              <a:srgbClr val="5469A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20A6095-8D38-443A-D3AF-F973FFB2C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87" y="3300865"/>
            <a:ext cx="1254017" cy="25981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727696-C49A-3722-D81C-444B440B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30" y="2201444"/>
            <a:ext cx="2135716" cy="31272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654B98-8866-34C0-04E7-C05038455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86" y="3274466"/>
            <a:ext cx="1819275" cy="1790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93A6C6-6BFE-1EE4-80AC-063E971A7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80" y="2573785"/>
            <a:ext cx="1038225" cy="3124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097232-3664-C78E-A0E8-0D2B71584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25" y="4930874"/>
            <a:ext cx="1905000" cy="10953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3F7690-A986-0988-B7D5-D2B90EF4A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746" flipH="1">
            <a:off x="8031930" y="4713582"/>
            <a:ext cx="1840214" cy="19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54675"/>
      </p:ext>
    </p:extLst>
  </p:cSld>
  <p:clrMapOvr>
    <a:masterClrMapping/>
  </p:clrMapOvr>
  <p:transition advTm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D45D727-1613-952A-BB9E-9DC9A6D00F53}"/>
              </a:ext>
            </a:extLst>
          </p:cNvPr>
          <p:cNvGrpSpPr/>
          <p:nvPr/>
        </p:nvGrpSpPr>
        <p:grpSpPr>
          <a:xfrm>
            <a:off x="1545431" y="57150"/>
            <a:ext cx="9101138" cy="6869633"/>
            <a:chOff x="1457324" y="185735"/>
            <a:chExt cx="8318014" cy="66079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7A2AF24-BD7F-E017-16D3-C74DE798B53D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498222"/>
              <a:chOff x="-207169" y="-1"/>
              <a:chExt cx="8318013" cy="6498222"/>
            </a:xfrm>
            <a:solidFill>
              <a:srgbClr val="BDD7EE"/>
            </a:solidFill>
          </p:grpSpPr>
          <p:sp>
            <p:nvSpPr>
              <p:cNvPr id="37" name="순서도: 처리 36">
                <a:extLst>
                  <a:ext uri="{FF2B5EF4-FFF2-40B4-BE49-F238E27FC236}">
                    <a16:creationId xmlns:a16="http://schemas.microsoft.com/office/drawing/2014/main" id="{AF757BAF-4002-B7DE-9FE4-5FDA86E1AD64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다리꼴 37">
                <a:extLst>
                  <a:ext uri="{FF2B5EF4-FFF2-40B4-BE49-F238E27FC236}">
                    <a16:creationId xmlns:a16="http://schemas.microsoft.com/office/drawing/2014/main" id="{830F7BAC-9079-4A23-7AA1-E2CEA7025C0C}"/>
                  </a:ext>
                </a:extLst>
              </p:cNvPr>
              <p:cNvSpPr/>
              <p:nvPr/>
            </p:nvSpPr>
            <p:spPr>
              <a:xfrm rot="16200000">
                <a:off x="3617538" y="2257825"/>
                <a:ext cx="6208630" cy="2249388"/>
              </a:xfrm>
              <a:prstGeom prst="trapezoid">
                <a:avLst>
                  <a:gd name="adj" fmla="val 67223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C725DDB-83C9-8257-A06D-A8C93A10670C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다리꼴 39">
                <a:extLst>
                  <a:ext uri="{FF2B5EF4-FFF2-40B4-BE49-F238E27FC236}">
                    <a16:creationId xmlns:a16="http://schemas.microsoft.com/office/drawing/2014/main" id="{E8F02A97-F34A-5956-193B-F66412BE5A0F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다리꼴 40">
                <a:extLst>
                  <a:ext uri="{FF2B5EF4-FFF2-40B4-BE49-F238E27FC236}">
                    <a16:creationId xmlns:a16="http://schemas.microsoft.com/office/drawing/2014/main" id="{5A1B30A4-EC8C-5CC9-BC20-5ED497326871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다리꼴 41">
                <a:extLst>
                  <a:ext uri="{FF2B5EF4-FFF2-40B4-BE49-F238E27FC236}">
                    <a16:creationId xmlns:a16="http://schemas.microsoft.com/office/drawing/2014/main" id="{8539886C-0FD1-F813-EF37-4624CE34DA85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다리꼴 42">
                <a:extLst>
                  <a:ext uri="{FF2B5EF4-FFF2-40B4-BE49-F238E27FC236}">
                    <a16:creationId xmlns:a16="http://schemas.microsoft.com/office/drawing/2014/main" id="{B138854A-20AC-64A8-6B61-3AB2A651215F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0E2011CA-9A1A-C13B-14C2-676F5ED2C104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다리꼴 6">
            <a:extLst>
              <a:ext uri="{FF2B5EF4-FFF2-40B4-BE49-F238E27FC236}">
                <a16:creationId xmlns:a16="http://schemas.microsoft.com/office/drawing/2014/main" id="{DDC7C00F-04F9-8A26-D100-93C543AE841A}"/>
              </a:ext>
            </a:extLst>
          </p:cNvPr>
          <p:cNvSpPr/>
          <p:nvPr/>
        </p:nvSpPr>
        <p:spPr>
          <a:xfrm rot="5400000">
            <a:off x="6317880" y="3322938"/>
            <a:ext cx="7936703" cy="705047"/>
          </a:xfrm>
          <a:prstGeom prst="trapezoid">
            <a:avLst>
              <a:gd name="adj" fmla="val 36572"/>
            </a:avLst>
          </a:prstGeom>
          <a:solidFill>
            <a:schemeClr val="bg1"/>
          </a:solidFill>
          <a:ln w="76200">
            <a:solidFill>
              <a:srgbClr val="5469A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B884B8-12D5-3987-F83F-15AFDE026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87" y="3300865"/>
            <a:ext cx="1254017" cy="25981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EDFD46-C492-0659-2DFE-BCD78CC95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30" y="2201444"/>
            <a:ext cx="2135716" cy="31272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4CA8DC-7D58-7576-3BAA-C1F4CE677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86" y="3274466"/>
            <a:ext cx="1819275" cy="1790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620587-0AB7-C684-02DF-7E65B9E8D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80" y="2573785"/>
            <a:ext cx="1038225" cy="312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DA922F-57FA-2980-B5D5-EBEB04DE5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25" y="4930874"/>
            <a:ext cx="1905000" cy="1095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C448B6-7F84-1E6C-85CD-8B7296593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746" flipH="1">
            <a:off x="8031930" y="4713582"/>
            <a:ext cx="1840214" cy="19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26734"/>
      </p:ext>
    </p:extLst>
  </p:cSld>
  <p:clrMapOvr>
    <a:masterClrMapping/>
  </p:clrMapOvr>
  <p:transition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995337-EC2E-32E5-C72A-E86D89B3F248}"/>
              </a:ext>
            </a:extLst>
          </p:cNvPr>
          <p:cNvGrpSpPr/>
          <p:nvPr/>
        </p:nvGrpSpPr>
        <p:grpSpPr>
          <a:xfrm>
            <a:off x="1545431" y="57150"/>
            <a:ext cx="9101138" cy="6965156"/>
            <a:chOff x="1457324" y="185735"/>
            <a:chExt cx="8318014" cy="669985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EB282BD-23CE-DC78-8BBC-A62DD8193E28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699856"/>
              <a:chOff x="-207169" y="-1"/>
              <a:chExt cx="8318013" cy="6699856"/>
            </a:xfrm>
            <a:solidFill>
              <a:srgbClr val="BDD7EE"/>
            </a:solidFill>
          </p:grpSpPr>
          <p:sp>
            <p:nvSpPr>
              <p:cNvPr id="8" name="순서도: 처리 7">
                <a:extLst>
                  <a:ext uri="{FF2B5EF4-FFF2-40B4-BE49-F238E27FC236}">
                    <a16:creationId xmlns:a16="http://schemas.microsoft.com/office/drawing/2014/main" id="{16995795-C61D-9CA0-A2D6-48C9E5B98756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6BF085CB-1433-A5F5-44C6-754B5E04353B}"/>
                  </a:ext>
                </a:extLst>
              </p:cNvPr>
              <p:cNvSpPr/>
              <p:nvPr/>
            </p:nvSpPr>
            <p:spPr>
              <a:xfrm rot="16200000">
                <a:off x="3532017" y="2343346"/>
                <a:ext cx="6421650" cy="2291368"/>
              </a:xfrm>
              <a:prstGeom prst="trapezoid">
                <a:avLst>
                  <a:gd name="adj" fmla="val 69636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331480B-BD29-80B2-3854-379D75221FF6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D8F36778-4B21-753F-4188-2AFE024ED886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5E3158F-9E77-70F1-33CE-D4BF5921E2A2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88F82597-9225-72A9-1F35-C6E3A6C30B02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2AB5C31-82F9-C154-C8BC-FB5DA8C46D70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B22B7CEC-F9E2-36C3-B3ED-4C011CA63CC1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다리꼴 6">
            <a:extLst>
              <a:ext uri="{FF2B5EF4-FFF2-40B4-BE49-F238E27FC236}">
                <a16:creationId xmlns:a16="http://schemas.microsoft.com/office/drawing/2014/main" id="{DDC7C00F-04F9-8A26-D100-93C543AE841A}"/>
              </a:ext>
            </a:extLst>
          </p:cNvPr>
          <p:cNvSpPr/>
          <p:nvPr/>
        </p:nvSpPr>
        <p:spPr>
          <a:xfrm rot="5400000">
            <a:off x="2647617" y="-347325"/>
            <a:ext cx="7936703" cy="8045576"/>
          </a:xfrm>
          <a:prstGeom prst="trapezoid">
            <a:avLst>
              <a:gd name="adj" fmla="val 12145"/>
            </a:avLst>
          </a:prstGeom>
          <a:solidFill>
            <a:schemeClr val="bg1"/>
          </a:solidFill>
          <a:ln w="76200">
            <a:solidFill>
              <a:srgbClr val="5469A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406565"/>
      </p:ext>
    </p:extLst>
  </p:cSld>
  <p:clrMapOvr>
    <a:masterClrMapping/>
  </p:clrMapOvr>
  <p:transition advTm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D45D727-1613-952A-BB9E-9DC9A6D00F53}"/>
              </a:ext>
            </a:extLst>
          </p:cNvPr>
          <p:cNvGrpSpPr/>
          <p:nvPr/>
        </p:nvGrpSpPr>
        <p:grpSpPr>
          <a:xfrm>
            <a:off x="1545431" y="57150"/>
            <a:ext cx="9101138" cy="6869633"/>
            <a:chOff x="1457324" y="185735"/>
            <a:chExt cx="8318014" cy="66079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7A2AF24-BD7F-E017-16D3-C74DE798B53D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498222"/>
              <a:chOff x="-207169" y="-1"/>
              <a:chExt cx="8318013" cy="6498222"/>
            </a:xfrm>
            <a:solidFill>
              <a:srgbClr val="BDD7EE"/>
            </a:solidFill>
          </p:grpSpPr>
          <p:sp>
            <p:nvSpPr>
              <p:cNvPr id="37" name="순서도: 처리 36">
                <a:extLst>
                  <a:ext uri="{FF2B5EF4-FFF2-40B4-BE49-F238E27FC236}">
                    <a16:creationId xmlns:a16="http://schemas.microsoft.com/office/drawing/2014/main" id="{AF757BAF-4002-B7DE-9FE4-5FDA86E1AD64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다리꼴 37">
                <a:extLst>
                  <a:ext uri="{FF2B5EF4-FFF2-40B4-BE49-F238E27FC236}">
                    <a16:creationId xmlns:a16="http://schemas.microsoft.com/office/drawing/2014/main" id="{830F7BAC-9079-4A23-7AA1-E2CEA7025C0C}"/>
                  </a:ext>
                </a:extLst>
              </p:cNvPr>
              <p:cNvSpPr/>
              <p:nvPr/>
            </p:nvSpPr>
            <p:spPr>
              <a:xfrm rot="16200000">
                <a:off x="3617538" y="2257825"/>
                <a:ext cx="6208630" cy="2249388"/>
              </a:xfrm>
              <a:prstGeom prst="trapezoid">
                <a:avLst>
                  <a:gd name="adj" fmla="val 67223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C725DDB-83C9-8257-A06D-A8C93A10670C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다리꼴 39">
                <a:extLst>
                  <a:ext uri="{FF2B5EF4-FFF2-40B4-BE49-F238E27FC236}">
                    <a16:creationId xmlns:a16="http://schemas.microsoft.com/office/drawing/2014/main" id="{E8F02A97-F34A-5956-193B-F66412BE5A0F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다리꼴 40">
                <a:extLst>
                  <a:ext uri="{FF2B5EF4-FFF2-40B4-BE49-F238E27FC236}">
                    <a16:creationId xmlns:a16="http://schemas.microsoft.com/office/drawing/2014/main" id="{5A1B30A4-EC8C-5CC9-BC20-5ED497326871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다리꼴 41">
                <a:extLst>
                  <a:ext uri="{FF2B5EF4-FFF2-40B4-BE49-F238E27FC236}">
                    <a16:creationId xmlns:a16="http://schemas.microsoft.com/office/drawing/2014/main" id="{8539886C-0FD1-F813-EF37-4624CE34DA85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다리꼴 42">
                <a:extLst>
                  <a:ext uri="{FF2B5EF4-FFF2-40B4-BE49-F238E27FC236}">
                    <a16:creationId xmlns:a16="http://schemas.microsoft.com/office/drawing/2014/main" id="{B138854A-20AC-64A8-6B61-3AB2A651215F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0E2011CA-9A1A-C13B-14C2-676F5ED2C104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F31158-D952-0A85-1CFE-AC9225E25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30" y="2201444"/>
            <a:ext cx="2135716" cy="3127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88A41A-ECE0-0AC4-36AD-0F84D0979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25" y="4930874"/>
            <a:ext cx="1905000" cy="1095375"/>
          </a:xfrm>
          <a:prstGeom prst="rect">
            <a:avLst/>
          </a:prstGeom>
        </p:spPr>
      </p:pic>
      <p:sp>
        <p:nvSpPr>
          <p:cNvPr id="7" name="사다리꼴 6">
            <a:extLst>
              <a:ext uri="{FF2B5EF4-FFF2-40B4-BE49-F238E27FC236}">
                <a16:creationId xmlns:a16="http://schemas.microsoft.com/office/drawing/2014/main" id="{DDC7C00F-04F9-8A26-D100-93C543AE841A}"/>
              </a:ext>
            </a:extLst>
          </p:cNvPr>
          <p:cNvSpPr/>
          <p:nvPr/>
        </p:nvSpPr>
        <p:spPr>
          <a:xfrm rot="5400000">
            <a:off x="4406839" y="1377988"/>
            <a:ext cx="7936703" cy="4542757"/>
          </a:xfrm>
          <a:prstGeom prst="trapezoid">
            <a:avLst>
              <a:gd name="adj" fmla="val 19346"/>
            </a:avLst>
          </a:prstGeom>
          <a:solidFill>
            <a:schemeClr val="bg1"/>
          </a:solidFill>
          <a:ln w="76200">
            <a:solidFill>
              <a:srgbClr val="5469A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77BC8B-E28D-129B-F4CE-32C1CA078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87" y="3300865"/>
            <a:ext cx="1254017" cy="25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5268"/>
      </p:ext>
    </p:extLst>
  </p:cSld>
  <p:clrMapOvr>
    <a:masterClrMapping/>
  </p:clrMapOvr>
  <p:transition advTm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995337-EC2E-32E5-C72A-E86D89B3F248}"/>
              </a:ext>
            </a:extLst>
          </p:cNvPr>
          <p:cNvGrpSpPr/>
          <p:nvPr/>
        </p:nvGrpSpPr>
        <p:grpSpPr>
          <a:xfrm>
            <a:off x="1545431" y="57150"/>
            <a:ext cx="9101138" cy="6965156"/>
            <a:chOff x="1457324" y="185735"/>
            <a:chExt cx="8318014" cy="669985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EB282BD-23CE-DC78-8BBC-A62DD8193E28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699856"/>
              <a:chOff x="-207169" y="-1"/>
              <a:chExt cx="8318013" cy="6699856"/>
            </a:xfrm>
            <a:solidFill>
              <a:srgbClr val="BDD7EE"/>
            </a:solidFill>
          </p:grpSpPr>
          <p:sp>
            <p:nvSpPr>
              <p:cNvPr id="8" name="순서도: 처리 7">
                <a:extLst>
                  <a:ext uri="{FF2B5EF4-FFF2-40B4-BE49-F238E27FC236}">
                    <a16:creationId xmlns:a16="http://schemas.microsoft.com/office/drawing/2014/main" id="{16995795-C61D-9CA0-A2D6-48C9E5B98756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6BF085CB-1433-A5F5-44C6-754B5E04353B}"/>
                  </a:ext>
                </a:extLst>
              </p:cNvPr>
              <p:cNvSpPr/>
              <p:nvPr/>
            </p:nvSpPr>
            <p:spPr>
              <a:xfrm rot="16200000">
                <a:off x="3532017" y="2343346"/>
                <a:ext cx="6421650" cy="2291368"/>
              </a:xfrm>
              <a:prstGeom prst="trapezoid">
                <a:avLst>
                  <a:gd name="adj" fmla="val 69636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331480B-BD29-80B2-3854-379D75221FF6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D8F36778-4B21-753F-4188-2AFE024ED886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5E3158F-9E77-70F1-33CE-D4BF5921E2A2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88F82597-9225-72A9-1F35-C6E3A6C30B02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2AB5C31-82F9-C154-C8BC-FB5DA8C46D70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B22B7CEC-F9E2-36C3-B3ED-4C011CA63CC1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다리꼴 6">
            <a:extLst>
              <a:ext uri="{FF2B5EF4-FFF2-40B4-BE49-F238E27FC236}">
                <a16:creationId xmlns:a16="http://schemas.microsoft.com/office/drawing/2014/main" id="{DDC7C00F-04F9-8A26-D100-93C543AE841A}"/>
              </a:ext>
            </a:extLst>
          </p:cNvPr>
          <p:cNvSpPr/>
          <p:nvPr/>
        </p:nvSpPr>
        <p:spPr>
          <a:xfrm rot="5400000">
            <a:off x="3701321" y="724192"/>
            <a:ext cx="7936703" cy="5938169"/>
          </a:xfrm>
          <a:prstGeom prst="trapezoid">
            <a:avLst>
              <a:gd name="adj" fmla="val 15995"/>
            </a:avLst>
          </a:prstGeom>
          <a:solidFill>
            <a:schemeClr val="bg1"/>
          </a:solidFill>
          <a:ln w="76200">
            <a:solidFill>
              <a:srgbClr val="5469A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91956"/>
      </p:ext>
    </p:extLst>
  </p:cSld>
  <p:clrMapOvr>
    <a:masterClrMapping/>
  </p:clrMapOvr>
  <p:transition advTm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FC496A-EC13-849C-1EBC-EBF91A00DE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1360D-DFFD-D444-894E-7B82FD7F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10332"/>
            <a:ext cx="11988800" cy="6330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D29E0-9A99-5331-B524-867821B69E9B}"/>
              </a:ext>
            </a:extLst>
          </p:cNvPr>
          <p:cNvSpPr txBox="1"/>
          <p:nvPr/>
        </p:nvSpPr>
        <p:spPr>
          <a:xfrm>
            <a:off x="1066800" y="5447339"/>
            <a:ext cx="361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감사합니다 </a:t>
            </a:r>
            <a:r>
              <a:rPr lang="ko-KR" altLang="en-US" sz="4000" dirty="0" err="1">
                <a:latin typeface="태나다체 " panose="02000000000000000000" pitchFamily="2" charset="-127"/>
                <a:ea typeface="태나다체 " panose="02000000000000000000" pitchFamily="2" charset="-127"/>
              </a:rPr>
              <a:t>쉐ㅍ</a:t>
            </a:r>
            <a:r>
              <a:rPr lang="en-US" altLang="ko-KR" sz="4000" dirty="0">
                <a:latin typeface="태나다체 " panose="02000000000000000000" pitchFamily="2" charset="-127"/>
                <a:ea typeface="태나다체 " panose="02000000000000000000" pitchFamily="2" charset="-127"/>
              </a:rPr>
              <a:t>!</a:t>
            </a:r>
            <a:endParaRPr lang="ko-KR" altLang="en-US" sz="4000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74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995337-EC2E-32E5-C72A-E86D89B3F248}"/>
              </a:ext>
            </a:extLst>
          </p:cNvPr>
          <p:cNvGrpSpPr/>
          <p:nvPr/>
        </p:nvGrpSpPr>
        <p:grpSpPr>
          <a:xfrm>
            <a:off x="1545431" y="57150"/>
            <a:ext cx="9101138" cy="6965156"/>
            <a:chOff x="1457324" y="185735"/>
            <a:chExt cx="8318014" cy="669985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EB282BD-23CE-DC78-8BBC-A62DD8193E28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699856"/>
              <a:chOff x="-207169" y="-1"/>
              <a:chExt cx="8318013" cy="6699856"/>
            </a:xfrm>
            <a:solidFill>
              <a:srgbClr val="BDD7EE"/>
            </a:solidFill>
          </p:grpSpPr>
          <p:sp>
            <p:nvSpPr>
              <p:cNvPr id="8" name="순서도: 처리 7">
                <a:extLst>
                  <a:ext uri="{FF2B5EF4-FFF2-40B4-BE49-F238E27FC236}">
                    <a16:creationId xmlns:a16="http://schemas.microsoft.com/office/drawing/2014/main" id="{16995795-C61D-9CA0-A2D6-48C9E5B98756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6BF085CB-1433-A5F5-44C6-754B5E04353B}"/>
                  </a:ext>
                </a:extLst>
              </p:cNvPr>
              <p:cNvSpPr/>
              <p:nvPr/>
            </p:nvSpPr>
            <p:spPr>
              <a:xfrm rot="16200000">
                <a:off x="3532017" y="2343346"/>
                <a:ext cx="6421650" cy="2291368"/>
              </a:xfrm>
              <a:prstGeom prst="trapezoid">
                <a:avLst>
                  <a:gd name="adj" fmla="val 69636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331480B-BD29-80B2-3854-379D75221FF6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D8F36778-4B21-753F-4188-2AFE024ED886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85E3158F-9E77-70F1-33CE-D4BF5921E2A2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88F82597-9225-72A9-1F35-C6E3A6C30B02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62AB5C31-82F9-C154-C8BC-FB5DA8C46D70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B22B7CEC-F9E2-36C3-B3ED-4C011CA63CC1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다리꼴 6">
            <a:extLst>
              <a:ext uri="{FF2B5EF4-FFF2-40B4-BE49-F238E27FC236}">
                <a16:creationId xmlns:a16="http://schemas.microsoft.com/office/drawing/2014/main" id="{DDC7C00F-04F9-8A26-D100-93C543AE841A}"/>
              </a:ext>
            </a:extLst>
          </p:cNvPr>
          <p:cNvSpPr/>
          <p:nvPr/>
        </p:nvSpPr>
        <p:spPr>
          <a:xfrm rot="5400000">
            <a:off x="3701321" y="724192"/>
            <a:ext cx="7936703" cy="5938169"/>
          </a:xfrm>
          <a:prstGeom prst="trapezoid">
            <a:avLst>
              <a:gd name="adj" fmla="val 15995"/>
            </a:avLst>
          </a:prstGeom>
          <a:solidFill>
            <a:schemeClr val="bg1"/>
          </a:solidFill>
          <a:ln w="76200">
            <a:solidFill>
              <a:srgbClr val="5469A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44540"/>
      </p:ext>
    </p:extLst>
  </p:cSld>
  <p:clrMapOvr>
    <a:masterClrMapping/>
  </p:clrMapOvr>
  <p:transition advTm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D45D727-1613-952A-BB9E-9DC9A6D00F53}"/>
              </a:ext>
            </a:extLst>
          </p:cNvPr>
          <p:cNvGrpSpPr/>
          <p:nvPr/>
        </p:nvGrpSpPr>
        <p:grpSpPr>
          <a:xfrm>
            <a:off x="1545431" y="57150"/>
            <a:ext cx="9101138" cy="6869633"/>
            <a:chOff x="1457324" y="185735"/>
            <a:chExt cx="8318014" cy="66079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7A2AF24-BD7F-E017-16D3-C74DE798B53D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498222"/>
              <a:chOff x="-207169" y="-1"/>
              <a:chExt cx="8318013" cy="6498222"/>
            </a:xfrm>
            <a:solidFill>
              <a:srgbClr val="BDD7EE"/>
            </a:solidFill>
          </p:grpSpPr>
          <p:sp>
            <p:nvSpPr>
              <p:cNvPr id="37" name="순서도: 처리 36">
                <a:extLst>
                  <a:ext uri="{FF2B5EF4-FFF2-40B4-BE49-F238E27FC236}">
                    <a16:creationId xmlns:a16="http://schemas.microsoft.com/office/drawing/2014/main" id="{AF757BAF-4002-B7DE-9FE4-5FDA86E1AD64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다리꼴 37">
                <a:extLst>
                  <a:ext uri="{FF2B5EF4-FFF2-40B4-BE49-F238E27FC236}">
                    <a16:creationId xmlns:a16="http://schemas.microsoft.com/office/drawing/2014/main" id="{830F7BAC-9079-4A23-7AA1-E2CEA7025C0C}"/>
                  </a:ext>
                </a:extLst>
              </p:cNvPr>
              <p:cNvSpPr/>
              <p:nvPr/>
            </p:nvSpPr>
            <p:spPr>
              <a:xfrm rot="16200000">
                <a:off x="3617538" y="2257825"/>
                <a:ext cx="6208630" cy="2249388"/>
              </a:xfrm>
              <a:prstGeom prst="trapezoid">
                <a:avLst>
                  <a:gd name="adj" fmla="val 67223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C725DDB-83C9-8257-A06D-A8C93A10670C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다리꼴 39">
                <a:extLst>
                  <a:ext uri="{FF2B5EF4-FFF2-40B4-BE49-F238E27FC236}">
                    <a16:creationId xmlns:a16="http://schemas.microsoft.com/office/drawing/2014/main" id="{E8F02A97-F34A-5956-193B-F66412BE5A0F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다리꼴 40">
                <a:extLst>
                  <a:ext uri="{FF2B5EF4-FFF2-40B4-BE49-F238E27FC236}">
                    <a16:creationId xmlns:a16="http://schemas.microsoft.com/office/drawing/2014/main" id="{5A1B30A4-EC8C-5CC9-BC20-5ED497326871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다리꼴 41">
                <a:extLst>
                  <a:ext uri="{FF2B5EF4-FFF2-40B4-BE49-F238E27FC236}">
                    <a16:creationId xmlns:a16="http://schemas.microsoft.com/office/drawing/2014/main" id="{8539886C-0FD1-F813-EF37-4624CE34DA85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다리꼴 42">
                <a:extLst>
                  <a:ext uri="{FF2B5EF4-FFF2-40B4-BE49-F238E27FC236}">
                    <a16:creationId xmlns:a16="http://schemas.microsoft.com/office/drawing/2014/main" id="{B138854A-20AC-64A8-6B61-3AB2A651215F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0E2011CA-9A1A-C13B-14C2-676F5ED2C104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CF31158-D952-0A85-1CFE-AC9225E25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30" y="2201444"/>
            <a:ext cx="2135716" cy="3127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88A41A-ECE0-0AC4-36AD-0F84D0979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25" y="4930874"/>
            <a:ext cx="1905000" cy="1095375"/>
          </a:xfrm>
          <a:prstGeom prst="rect">
            <a:avLst/>
          </a:prstGeom>
        </p:spPr>
      </p:pic>
      <p:sp>
        <p:nvSpPr>
          <p:cNvPr id="7" name="사다리꼴 6">
            <a:extLst>
              <a:ext uri="{FF2B5EF4-FFF2-40B4-BE49-F238E27FC236}">
                <a16:creationId xmlns:a16="http://schemas.microsoft.com/office/drawing/2014/main" id="{DDC7C00F-04F9-8A26-D100-93C543AE841A}"/>
              </a:ext>
            </a:extLst>
          </p:cNvPr>
          <p:cNvSpPr/>
          <p:nvPr/>
        </p:nvSpPr>
        <p:spPr>
          <a:xfrm rot="5400000">
            <a:off x="4406839" y="1377988"/>
            <a:ext cx="7936703" cy="4542757"/>
          </a:xfrm>
          <a:prstGeom prst="trapezoid">
            <a:avLst>
              <a:gd name="adj" fmla="val 19346"/>
            </a:avLst>
          </a:prstGeom>
          <a:solidFill>
            <a:schemeClr val="bg1"/>
          </a:solidFill>
          <a:ln w="76200">
            <a:solidFill>
              <a:srgbClr val="5469A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77BC8B-E28D-129B-F4CE-32C1CA078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87" y="3300865"/>
            <a:ext cx="1254017" cy="25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80981"/>
      </p:ext>
    </p:extLst>
  </p:cSld>
  <p:clrMapOvr>
    <a:masterClrMapping/>
  </p:clrMapOvr>
  <p:transition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5B67E45-AAE1-3FE6-6FD4-8B2148998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32" y="3114609"/>
            <a:ext cx="1819275" cy="1790700"/>
          </a:xfrm>
          <a:prstGeom prst="rect">
            <a:avLst/>
          </a:prstGeom>
        </p:spPr>
      </p:pic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D45D727-1613-952A-BB9E-9DC9A6D00F53}"/>
              </a:ext>
            </a:extLst>
          </p:cNvPr>
          <p:cNvGrpSpPr/>
          <p:nvPr/>
        </p:nvGrpSpPr>
        <p:grpSpPr>
          <a:xfrm>
            <a:off x="1545431" y="57150"/>
            <a:ext cx="9101138" cy="6869633"/>
            <a:chOff x="1457324" y="185735"/>
            <a:chExt cx="8318014" cy="66079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7A2AF24-BD7F-E017-16D3-C74DE798B53D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498222"/>
              <a:chOff x="-207169" y="-1"/>
              <a:chExt cx="8318013" cy="6498222"/>
            </a:xfrm>
            <a:solidFill>
              <a:srgbClr val="BDD7EE"/>
            </a:solidFill>
          </p:grpSpPr>
          <p:sp>
            <p:nvSpPr>
              <p:cNvPr id="37" name="순서도: 처리 36">
                <a:extLst>
                  <a:ext uri="{FF2B5EF4-FFF2-40B4-BE49-F238E27FC236}">
                    <a16:creationId xmlns:a16="http://schemas.microsoft.com/office/drawing/2014/main" id="{AF757BAF-4002-B7DE-9FE4-5FDA86E1AD64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다리꼴 37">
                <a:extLst>
                  <a:ext uri="{FF2B5EF4-FFF2-40B4-BE49-F238E27FC236}">
                    <a16:creationId xmlns:a16="http://schemas.microsoft.com/office/drawing/2014/main" id="{830F7BAC-9079-4A23-7AA1-E2CEA7025C0C}"/>
                  </a:ext>
                </a:extLst>
              </p:cNvPr>
              <p:cNvSpPr/>
              <p:nvPr/>
            </p:nvSpPr>
            <p:spPr>
              <a:xfrm rot="16200000">
                <a:off x="3617538" y="2257825"/>
                <a:ext cx="6208630" cy="2249388"/>
              </a:xfrm>
              <a:prstGeom prst="trapezoid">
                <a:avLst>
                  <a:gd name="adj" fmla="val 67223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C725DDB-83C9-8257-A06D-A8C93A10670C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다리꼴 39">
                <a:extLst>
                  <a:ext uri="{FF2B5EF4-FFF2-40B4-BE49-F238E27FC236}">
                    <a16:creationId xmlns:a16="http://schemas.microsoft.com/office/drawing/2014/main" id="{E8F02A97-F34A-5956-193B-F66412BE5A0F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다리꼴 40">
                <a:extLst>
                  <a:ext uri="{FF2B5EF4-FFF2-40B4-BE49-F238E27FC236}">
                    <a16:creationId xmlns:a16="http://schemas.microsoft.com/office/drawing/2014/main" id="{5A1B30A4-EC8C-5CC9-BC20-5ED497326871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다리꼴 41">
                <a:extLst>
                  <a:ext uri="{FF2B5EF4-FFF2-40B4-BE49-F238E27FC236}">
                    <a16:creationId xmlns:a16="http://schemas.microsoft.com/office/drawing/2014/main" id="{8539886C-0FD1-F813-EF37-4624CE34DA85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다리꼴 42">
                <a:extLst>
                  <a:ext uri="{FF2B5EF4-FFF2-40B4-BE49-F238E27FC236}">
                    <a16:creationId xmlns:a16="http://schemas.microsoft.com/office/drawing/2014/main" id="{B138854A-20AC-64A8-6B61-3AB2A651215F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0E2011CA-9A1A-C13B-14C2-676F5ED2C104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다리꼴 6">
            <a:extLst>
              <a:ext uri="{FF2B5EF4-FFF2-40B4-BE49-F238E27FC236}">
                <a16:creationId xmlns:a16="http://schemas.microsoft.com/office/drawing/2014/main" id="{DDC7C00F-04F9-8A26-D100-93C543AE841A}"/>
              </a:ext>
            </a:extLst>
          </p:cNvPr>
          <p:cNvSpPr/>
          <p:nvPr/>
        </p:nvSpPr>
        <p:spPr>
          <a:xfrm rot="5400000">
            <a:off x="5498483" y="2503540"/>
            <a:ext cx="7936703" cy="2343843"/>
          </a:xfrm>
          <a:prstGeom prst="trapezoid">
            <a:avLst>
              <a:gd name="adj" fmla="val 36572"/>
            </a:avLst>
          </a:prstGeom>
          <a:solidFill>
            <a:schemeClr val="bg1"/>
          </a:solidFill>
          <a:ln w="76200">
            <a:solidFill>
              <a:srgbClr val="5469A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A35227-A74D-1636-63D3-7E37329D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87" y="3300865"/>
            <a:ext cx="1254017" cy="25981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1E1949-3752-3B13-254B-D76171B86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30" y="2201444"/>
            <a:ext cx="2135716" cy="31272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1CCCF6-70B1-C3EC-C3ED-60399E7D9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86" y="3274466"/>
            <a:ext cx="1819275" cy="1790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CB101F-E452-4635-2566-06EE03C0C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25" y="4930874"/>
            <a:ext cx="1905000" cy="1095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CE547D-CD42-7AFF-4CB9-66426E25A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892" y="2582335"/>
            <a:ext cx="10382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75376"/>
      </p:ext>
    </p:extLst>
  </p:cSld>
  <p:clrMapOvr>
    <a:masterClrMapping/>
  </p:clrMapOvr>
  <p:transition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D45D727-1613-952A-BB9E-9DC9A6D00F53}"/>
              </a:ext>
            </a:extLst>
          </p:cNvPr>
          <p:cNvGrpSpPr/>
          <p:nvPr/>
        </p:nvGrpSpPr>
        <p:grpSpPr>
          <a:xfrm>
            <a:off x="1545431" y="57150"/>
            <a:ext cx="9101138" cy="6869633"/>
            <a:chOff x="1457324" y="185735"/>
            <a:chExt cx="8318014" cy="66079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7A2AF24-BD7F-E017-16D3-C74DE798B53D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498222"/>
              <a:chOff x="-207169" y="-1"/>
              <a:chExt cx="8318013" cy="6498222"/>
            </a:xfrm>
            <a:solidFill>
              <a:srgbClr val="BDD7EE"/>
            </a:solidFill>
          </p:grpSpPr>
          <p:sp>
            <p:nvSpPr>
              <p:cNvPr id="37" name="순서도: 처리 36">
                <a:extLst>
                  <a:ext uri="{FF2B5EF4-FFF2-40B4-BE49-F238E27FC236}">
                    <a16:creationId xmlns:a16="http://schemas.microsoft.com/office/drawing/2014/main" id="{AF757BAF-4002-B7DE-9FE4-5FDA86E1AD64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다리꼴 37">
                <a:extLst>
                  <a:ext uri="{FF2B5EF4-FFF2-40B4-BE49-F238E27FC236}">
                    <a16:creationId xmlns:a16="http://schemas.microsoft.com/office/drawing/2014/main" id="{830F7BAC-9079-4A23-7AA1-E2CEA7025C0C}"/>
                  </a:ext>
                </a:extLst>
              </p:cNvPr>
              <p:cNvSpPr/>
              <p:nvPr/>
            </p:nvSpPr>
            <p:spPr>
              <a:xfrm rot="16200000">
                <a:off x="3617538" y="2257825"/>
                <a:ext cx="6208630" cy="2249388"/>
              </a:xfrm>
              <a:prstGeom prst="trapezoid">
                <a:avLst>
                  <a:gd name="adj" fmla="val 67223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C725DDB-83C9-8257-A06D-A8C93A10670C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다리꼴 39">
                <a:extLst>
                  <a:ext uri="{FF2B5EF4-FFF2-40B4-BE49-F238E27FC236}">
                    <a16:creationId xmlns:a16="http://schemas.microsoft.com/office/drawing/2014/main" id="{E8F02A97-F34A-5956-193B-F66412BE5A0F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다리꼴 40">
                <a:extLst>
                  <a:ext uri="{FF2B5EF4-FFF2-40B4-BE49-F238E27FC236}">
                    <a16:creationId xmlns:a16="http://schemas.microsoft.com/office/drawing/2014/main" id="{5A1B30A4-EC8C-5CC9-BC20-5ED497326871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다리꼴 41">
                <a:extLst>
                  <a:ext uri="{FF2B5EF4-FFF2-40B4-BE49-F238E27FC236}">
                    <a16:creationId xmlns:a16="http://schemas.microsoft.com/office/drawing/2014/main" id="{8539886C-0FD1-F813-EF37-4624CE34DA85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다리꼴 42">
                <a:extLst>
                  <a:ext uri="{FF2B5EF4-FFF2-40B4-BE49-F238E27FC236}">
                    <a16:creationId xmlns:a16="http://schemas.microsoft.com/office/drawing/2014/main" id="{B138854A-20AC-64A8-6B61-3AB2A651215F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0E2011CA-9A1A-C13B-14C2-676F5ED2C104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다리꼴 6">
            <a:extLst>
              <a:ext uri="{FF2B5EF4-FFF2-40B4-BE49-F238E27FC236}">
                <a16:creationId xmlns:a16="http://schemas.microsoft.com/office/drawing/2014/main" id="{DDC7C00F-04F9-8A26-D100-93C543AE841A}"/>
              </a:ext>
            </a:extLst>
          </p:cNvPr>
          <p:cNvSpPr/>
          <p:nvPr/>
        </p:nvSpPr>
        <p:spPr>
          <a:xfrm rot="5400000">
            <a:off x="6317880" y="3322938"/>
            <a:ext cx="7936703" cy="705047"/>
          </a:xfrm>
          <a:prstGeom prst="trapezoid">
            <a:avLst>
              <a:gd name="adj" fmla="val 36572"/>
            </a:avLst>
          </a:prstGeom>
          <a:solidFill>
            <a:schemeClr val="bg1"/>
          </a:solidFill>
          <a:ln w="76200">
            <a:solidFill>
              <a:srgbClr val="5469A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B884B8-12D5-3987-F83F-15AFDE026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87" y="3300865"/>
            <a:ext cx="1254017" cy="25981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EDFD46-C492-0659-2DFE-BCD78CC95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30" y="2201444"/>
            <a:ext cx="2135716" cy="31272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4CA8DC-7D58-7576-3BAA-C1F4CE677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86" y="3274466"/>
            <a:ext cx="1819275" cy="1790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620587-0AB7-C684-02DF-7E65B9E8D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80" y="2573785"/>
            <a:ext cx="1038225" cy="312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DA922F-57FA-2980-B5D5-EBEB04DE5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25" y="4930874"/>
            <a:ext cx="1905000" cy="1095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C448B6-7F84-1E6C-85CD-8B7296593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746" flipH="1">
            <a:off x="8031930" y="4713582"/>
            <a:ext cx="1840214" cy="19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1399"/>
      </p:ext>
    </p:extLst>
  </p:cSld>
  <p:clrMapOvr>
    <a:masterClrMapping/>
  </p:clrMapOvr>
  <p:transition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D45D727-1613-952A-BB9E-9DC9A6D00F53}"/>
              </a:ext>
            </a:extLst>
          </p:cNvPr>
          <p:cNvGrpSpPr/>
          <p:nvPr/>
        </p:nvGrpSpPr>
        <p:grpSpPr>
          <a:xfrm>
            <a:off x="1545431" y="57150"/>
            <a:ext cx="9101138" cy="6869633"/>
            <a:chOff x="1457324" y="185735"/>
            <a:chExt cx="8318014" cy="66079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7A2AF24-BD7F-E017-16D3-C74DE798B53D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498222"/>
              <a:chOff x="-207169" y="-1"/>
              <a:chExt cx="8318013" cy="6498222"/>
            </a:xfrm>
            <a:solidFill>
              <a:srgbClr val="BDD7EE"/>
            </a:solidFill>
          </p:grpSpPr>
          <p:sp>
            <p:nvSpPr>
              <p:cNvPr id="37" name="순서도: 처리 36">
                <a:extLst>
                  <a:ext uri="{FF2B5EF4-FFF2-40B4-BE49-F238E27FC236}">
                    <a16:creationId xmlns:a16="http://schemas.microsoft.com/office/drawing/2014/main" id="{AF757BAF-4002-B7DE-9FE4-5FDA86E1AD64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다리꼴 37">
                <a:extLst>
                  <a:ext uri="{FF2B5EF4-FFF2-40B4-BE49-F238E27FC236}">
                    <a16:creationId xmlns:a16="http://schemas.microsoft.com/office/drawing/2014/main" id="{830F7BAC-9079-4A23-7AA1-E2CEA7025C0C}"/>
                  </a:ext>
                </a:extLst>
              </p:cNvPr>
              <p:cNvSpPr/>
              <p:nvPr/>
            </p:nvSpPr>
            <p:spPr>
              <a:xfrm rot="16200000">
                <a:off x="3617538" y="2257825"/>
                <a:ext cx="6208630" cy="2249388"/>
              </a:xfrm>
              <a:prstGeom prst="trapezoid">
                <a:avLst>
                  <a:gd name="adj" fmla="val 67223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C725DDB-83C9-8257-A06D-A8C93A10670C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다리꼴 39">
                <a:extLst>
                  <a:ext uri="{FF2B5EF4-FFF2-40B4-BE49-F238E27FC236}">
                    <a16:creationId xmlns:a16="http://schemas.microsoft.com/office/drawing/2014/main" id="{E8F02A97-F34A-5956-193B-F66412BE5A0F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다리꼴 40">
                <a:extLst>
                  <a:ext uri="{FF2B5EF4-FFF2-40B4-BE49-F238E27FC236}">
                    <a16:creationId xmlns:a16="http://schemas.microsoft.com/office/drawing/2014/main" id="{5A1B30A4-EC8C-5CC9-BC20-5ED497326871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다리꼴 41">
                <a:extLst>
                  <a:ext uri="{FF2B5EF4-FFF2-40B4-BE49-F238E27FC236}">
                    <a16:creationId xmlns:a16="http://schemas.microsoft.com/office/drawing/2014/main" id="{8539886C-0FD1-F813-EF37-4624CE34DA85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다리꼴 42">
                <a:extLst>
                  <a:ext uri="{FF2B5EF4-FFF2-40B4-BE49-F238E27FC236}">
                    <a16:creationId xmlns:a16="http://schemas.microsoft.com/office/drawing/2014/main" id="{B138854A-20AC-64A8-6B61-3AB2A651215F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0E2011CA-9A1A-C13B-14C2-676F5ED2C104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다리꼴 6">
            <a:extLst>
              <a:ext uri="{FF2B5EF4-FFF2-40B4-BE49-F238E27FC236}">
                <a16:creationId xmlns:a16="http://schemas.microsoft.com/office/drawing/2014/main" id="{DDC7C00F-04F9-8A26-D100-93C543AE841A}"/>
              </a:ext>
            </a:extLst>
          </p:cNvPr>
          <p:cNvSpPr/>
          <p:nvPr/>
        </p:nvSpPr>
        <p:spPr>
          <a:xfrm rot="5400000" flipV="1">
            <a:off x="7256612" y="2730403"/>
            <a:ext cx="7936703" cy="1818460"/>
          </a:xfrm>
          <a:prstGeom prst="trapezoid">
            <a:avLst>
              <a:gd name="adj" fmla="val 36572"/>
            </a:avLst>
          </a:prstGeom>
          <a:solidFill>
            <a:schemeClr val="bg1"/>
          </a:solidFill>
          <a:ln w="76200">
            <a:solidFill>
              <a:srgbClr val="5469A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9B9BA7-CDBF-C32F-78A2-2198ECF182B0}"/>
              </a:ext>
            </a:extLst>
          </p:cNvPr>
          <p:cNvGrpSpPr/>
          <p:nvPr/>
        </p:nvGrpSpPr>
        <p:grpSpPr>
          <a:xfrm>
            <a:off x="1545431" y="57150"/>
            <a:ext cx="9101138" cy="6869633"/>
            <a:chOff x="1457324" y="185735"/>
            <a:chExt cx="8318014" cy="66079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F4A94B3-0133-58D1-1D7D-4CF926553826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498222"/>
              <a:chOff x="-207169" y="-1"/>
              <a:chExt cx="8318013" cy="6498222"/>
            </a:xfrm>
            <a:solidFill>
              <a:srgbClr val="BDD7EE"/>
            </a:solidFill>
          </p:grpSpPr>
          <p:sp>
            <p:nvSpPr>
              <p:cNvPr id="6" name="순서도: 처리 5">
                <a:extLst>
                  <a:ext uri="{FF2B5EF4-FFF2-40B4-BE49-F238E27FC236}">
                    <a16:creationId xmlns:a16="http://schemas.microsoft.com/office/drawing/2014/main" id="{31156086-092F-99B7-D268-15AD3DC5717E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다리꼴 7">
                <a:extLst>
                  <a:ext uri="{FF2B5EF4-FFF2-40B4-BE49-F238E27FC236}">
                    <a16:creationId xmlns:a16="http://schemas.microsoft.com/office/drawing/2014/main" id="{31B5FA62-BBA2-0D02-79D0-697AD77877AC}"/>
                  </a:ext>
                </a:extLst>
              </p:cNvPr>
              <p:cNvSpPr/>
              <p:nvPr/>
            </p:nvSpPr>
            <p:spPr>
              <a:xfrm rot="16200000">
                <a:off x="3617538" y="2257825"/>
                <a:ext cx="6208630" cy="2249388"/>
              </a:xfrm>
              <a:prstGeom prst="trapezoid">
                <a:avLst>
                  <a:gd name="adj" fmla="val 67223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6B7FBB-586E-6D01-7A86-E21DA4837111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1BE3437C-FDCA-D8E8-F584-EB1C55D114E5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다리꼴 10">
                <a:extLst>
                  <a:ext uri="{FF2B5EF4-FFF2-40B4-BE49-F238E27FC236}">
                    <a16:creationId xmlns:a16="http://schemas.microsoft.com/office/drawing/2014/main" id="{A24B1436-0889-26E6-4D0A-38119D4FE1FC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71CE46D0-D6D1-D5D6-0DFD-BAE9011FF6B9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10C2B636-E7CB-6E81-2515-C9E735F8BC96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1BE7C8E6-00A0-68F9-90B6-2B472D331A25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06C237A-AAD7-6464-D4FC-23946C229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87" y="3300865"/>
            <a:ext cx="1254017" cy="25981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26D6B5-7A9C-BFD4-3390-54B2578B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30" y="2201444"/>
            <a:ext cx="2135716" cy="31272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450C8A8-A5C2-75F4-A41D-F5636F402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86" y="3274466"/>
            <a:ext cx="1819275" cy="1790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F53B73-5056-3EF1-AB99-1AEDFA863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80" y="2573785"/>
            <a:ext cx="1038225" cy="3124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A9B4AA-B6C8-70B7-6868-A44A8474F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25" y="4930874"/>
            <a:ext cx="1905000" cy="10953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6C62A1-ADFB-DB94-DB58-123B75E27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746" flipH="1">
            <a:off x="8031930" y="4713582"/>
            <a:ext cx="1840214" cy="19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5230"/>
      </p:ext>
    </p:extLst>
  </p:cSld>
  <p:clrMapOvr>
    <a:masterClrMapping/>
  </p:clrMapOvr>
  <p:transition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B6951A7-3C3E-B47E-BD85-D1C13F672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5469AB"/>
          </a:solidFill>
          <a:ln>
            <a:solidFill>
              <a:srgbClr val="54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D45D727-1613-952A-BB9E-9DC9A6D00F53}"/>
              </a:ext>
            </a:extLst>
          </p:cNvPr>
          <p:cNvGrpSpPr/>
          <p:nvPr/>
        </p:nvGrpSpPr>
        <p:grpSpPr>
          <a:xfrm>
            <a:off x="570016" y="-454644"/>
            <a:ext cx="10289968" cy="7580539"/>
            <a:chOff x="1457324" y="185735"/>
            <a:chExt cx="8318014" cy="66079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7A2AF24-BD7F-E017-16D3-C74DE798B53D}"/>
                </a:ext>
              </a:extLst>
            </p:cNvPr>
            <p:cNvGrpSpPr/>
            <p:nvPr/>
          </p:nvGrpSpPr>
          <p:grpSpPr>
            <a:xfrm>
              <a:off x="1457325" y="185735"/>
              <a:ext cx="8318013" cy="6498222"/>
              <a:chOff x="-207169" y="-1"/>
              <a:chExt cx="8318013" cy="6498222"/>
            </a:xfrm>
            <a:solidFill>
              <a:srgbClr val="BDD7EE"/>
            </a:solidFill>
          </p:grpSpPr>
          <p:sp>
            <p:nvSpPr>
              <p:cNvPr id="37" name="순서도: 처리 36">
                <a:extLst>
                  <a:ext uri="{FF2B5EF4-FFF2-40B4-BE49-F238E27FC236}">
                    <a16:creationId xmlns:a16="http://schemas.microsoft.com/office/drawing/2014/main" id="{AF757BAF-4002-B7DE-9FE4-5FDA86E1AD64}"/>
                  </a:ext>
                </a:extLst>
              </p:cNvPr>
              <p:cNvSpPr/>
              <p:nvPr/>
            </p:nvSpPr>
            <p:spPr>
              <a:xfrm>
                <a:off x="1973429" y="1923855"/>
                <a:ext cx="3822068" cy="3044343"/>
              </a:xfrm>
              <a:prstGeom prst="flowChartProcess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사다리꼴 37">
                <a:extLst>
                  <a:ext uri="{FF2B5EF4-FFF2-40B4-BE49-F238E27FC236}">
                    <a16:creationId xmlns:a16="http://schemas.microsoft.com/office/drawing/2014/main" id="{830F7BAC-9079-4A23-7AA1-E2CEA7025C0C}"/>
                  </a:ext>
                </a:extLst>
              </p:cNvPr>
              <p:cNvSpPr/>
              <p:nvPr/>
            </p:nvSpPr>
            <p:spPr>
              <a:xfrm rot="16200000">
                <a:off x="3617538" y="2257825"/>
                <a:ext cx="6208630" cy="2249388"/>
              </a:xfrm>
              <a:prstGeom prst="trapezoid">
                <a:avLst>
                  <a:gd name="adj" fmla="val 67223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C725DDB-83C9-8257-A06D-A8C93A10670C}"/>
                  </a:ext>
                </a:extLst>
              </p:cNvPr>
              <p:cNvSpPr/>
              <p:nvPr/>
            </p:nvSpPr>
            <p:spPr>
              <a:xfrm>
                <a:off x="-207168" y="-1"/>
                <a:ext cx="8310872" cy="29094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다리꼴 39">
                <a:extLst>
                  <a:ext uri="{FF2B5EF4-FFF2-40B4-BE49-F238E27FC236}">
                    <a16:creationId xmlns:a16="http://schemas.microsoft.com/office/drawing/2014/main" id="{E8F02A97-F34A-5956-193B-F66412BE5A0F}"/>
                  </a:ext>
                </a:extLst>
              </p:cNvPr>
              <p:cNvSpPr/>
              <p:nvPr/>
            </p:nvSpPr>
            <p:spPr>
              <a:xfrm rot="10800000">
                <a:off x="-4" y="445321"/>
                <a:ext cx="7778336" cy="1551245"/>
              </a:xfrm>
              <a:prstGeom prst="trapezoid">
                <a:avLst>
                  <a:gd name="adj" fmla="val 146931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다리꼴 40">
                <a:extLst>
                  <a:ext uri="{FF2B5EF4-FFF2-40B4-BE49-F238E27FC236}">
                    <a16:creationId xmlns:a16="http://schemas.microsoft.com/office/drawing/2014/main" id="{5A1B30A4-EC8C-5CC9-BC20-5ED497326871}"/>
                  </a:ext>
                </a:extLst>
              </p:cNvPr>
              <p:cNvSpPr/>
              <p:nvPr/>
            </p:nvSpPr>
            <p:spPr>
              <a:xfrm>
                <a:off x="-118736" y="4891838"/>
                <a:ext cx="7965282" cy="1606383"/>
              </a:xfrm>
              <a:prstGeom prst="trapezoid">
                <a:avLst>
                  <a:gd name="adj" fmla="val 14704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다리꼴 41">
                <a:extLst>
                  <a:ext uri="{FF2B5EF4-FFF2-40B4-BE49-F238E27FC236}">
                    <a16:creationId xmlns:a16="http://schemas.microsoft.com/office/drawing/2014/main" id="{8539886C-0FD1-F813-EF37-4624CE34DA85}"/>
                  </a:ext>
                </a:extLst>
              </p:cNvPr>
              <p:cNvSpPr/>
              <p:nvPr/>
            </p:nvSpPr>
            <p:spPr>
              <a:xfrm rot="5400000">
                <a:off x="-1902836" y="2327378"/>
                <a:ext cx="5967355" cy="2203245"/>
              </a:xfrm>
              <a:prstGeom prst="trapezoid">
                <a:avLst>
                  <a:gd name="adj" fmla="val 67205"/>
                </a:avLst>
              </a:prstGeom>
              <a:solidFill>
                <a:srgbClr val="DEEBF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다리꼴 42">
                <a:extLst>
                  <a:ext uri="{FF2B5EF4-FFF2-40B4-BE49-F238E27FC236}">
                    <a16:creationId xmlns:a16="http://schemas.microsoft.com/office/drawing/2014/main" id="{B138854A-20AC-64A8-6B61-3AB2A651215F}"/>
                  </a:ext>
                </a:extLst>
              </p:cNvPr>
              <p:cNvSpPr/>
              <p:nvPr/>
            </p:nvSpPr>
            <p:spPr>
              <a:xfrm rot="10800000">
                <a:off x="-207169" y="302813"/>
                <a:ext cx="8318013" cy="130636"/>
              </a:xfrm>
              <a:prstGeom prst="trapezoid">
                <a:avLst>
                  <a:gd name="adj" fmla="val 16758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0E2011CA-9A1A-C13B-14C2-676F5ED2C104}"/>
                </a:ext>
              </a:extLst>
            </p:cNvPr>
            <p:cNvSpPr/>
            <p:nvPr/>
          </p:nvSpPr>
          <p:spPr>
            <a:xfrm rot="5400000">
              <a:off x="-1606744" y="3552616"/>
              <a:ext cx="6305158" cy="177021"/>
            </a:xfrm>
            <a:prstGeom prst="trapezoid">
              <a:avLst>
                <a:gd name="adj" fmla="val 78872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다리꼴 6">
            <a:extLst>
              <a:ext uri="{FF2B5EF4-FFF2-40B4-BE49-F238E27FC236}">
                <a16:creationId xmlns:a16="http://schemas.microsoft.com/office/drawing/2014/main" id="{DDC7C00F-04F9-8A26-D100-93C543AE841A}"/>
              </a:ext>
            </a:extLst>
          </p:cNvPr>
          <p:cNvSpPr/>
          <p:nvPr/>
        </p:nvSpPr>
        <p:spPr>
          <a:xfrm rot="5400000" flipV="1">
            <a:off x="7268441" y="2691923"/>
            <a:ext cx="8444101" cy="1818460"/>
          </a:xfrm>
          <a:prstGeom prst="trapezoid">
            <a:avLst>
              <a:gd name="adj" fmla="val 36572"/>
            </a:avLst>
          </a:prstGeom>
          <a:solidFill>
            <a:schemeClr val="bg1"/>
          </a:solidFill>
          <a:ln w="76200">
            <a:solidFill>
              <a:srgbClr val="5469A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20A6095-8D38-443A-D3AF-F973FFB2C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87" y="3300865"/>
            <a:ext cx="1254017" cy="25981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727696-C49A-3722-D81C-444B440B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30" y="2201444"/>
            <a:ext cx="2135716" cy="31272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654B98-8866-34C0-04E7-C05038455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86" y="3274466"/>
            <a:ext cx="1819275" cy="1790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93A6C6-6BFE-1EE4-80AC-063E971A7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80" y="2573785"/>
            <a:ext cx="1038225" cy="3124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097232-3664-C78E-A0E8-0D2B71584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25" y="4930874"/>
            <a:ext cx="1905000" cy="10953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3F7690-A986-0988-B7D5-D2B90EF4A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746" flipH="1">
            <a:off x="8031930" y="4713582"/>
            <a:ext cx="1840214" cy="19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25640"/>
      </p:ext>
    </p:extLst>
  </p:cSld>
  <p:clrMapOvr>
    <a:masterClrMapping/>
  </p:clrMapOvr>
  <p:transition advTm="0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340</Words>
  <Application>Microsoft Office PowerPoint</Application>
  <PresentationFormat>와이드스크린</PresentationFormat>
  <Paragraphs>88</Paragraphs>
  <Slides>32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나눔고딕</vt:lpstr>
      <vt:lpstr>맑은 고딕</vt:lpstr>
      <vt:lpstr>태나다체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KDP12</dc:creator>
  <cp:lastModifiedBy>KDP-13</cp:lastModifiedBy>
  <cp:revision>20</cp:revision>
  <dcterms:created xsi:type="dcterms:W3CDTF">2023-10-12T08:45:45Z</dcterms:created>
  <dcterms:modified xsi:type="dcterms:W3CDTF">2023-10-31T02:40:50Z</dcterms:modified>
</cp:coreProperties>
</file>